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361" r:id="rId2"/>
    <p:sldId id="477" r:id="rId3"/>
    <p:sldId id="480" r:id="rId4"/>
    <p:sldId id="481" r:id="rId5"/>
    <p:sldId id="484" r:id="rId6"/>
    <p:sldId id="483" r:id="rId7"/>
    <p:sldId id="465" r:id="rId8"/>
  </p:sldIdLst>
  <p:sldSz cx="12192000" cy="6858000"/>
  <p:notesSz cx="6950075" cy="92360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3AC6E909-40D5-46AE-B1DE-C1D3A107B4A3}">
          <p14:sldIdLst>
            <p14:sldId id="361"/>
            <p14:sldId id="477"/>
            <p14:sldId id="480"/>
            <p14:sldId id="481"/>
            <p14:sldId id="484"/>
            <p14:sldId id="483"/>
            <p14:sldId id="465"/>
          </p14:sldIdLst>
        </p14:section>
      </p14:sectionLst>
    </p:ex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324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anda Fritz" initials="AF" lastIdx="7" clrIdx="0">
    <p:extLst>
      <p:ext uri="{19B8F6BF-5375-455C-9EA6-DF929625EA0E}">
        <p15:presenceInfo xmlns:p15="http://schemas.microsoft.com/office/powerpoint/2012/main" userId="S-1-5-21-1541011626-2912289867-1416485309-413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0911"/>
    <a:srgbClr val="000000"/>
    <a:srgbClr val="D80912"/>
    <a:srgbClr val="181717"/>
    <a:srgbClr val="E23936"/>
    <a:srgbClr val="F29B96"/>
    <a:srgbClr val="EA7370"/>
    <a:srgbClr val="EB64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Style léger 1 - Accentuation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Style léger 1 - Accentuation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Style moyen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Style moye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E3FDE45-AF77-4B5C-9715-49D594BDF05E}" styleName="Style léger 1 - Accentuation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Style léger 2 - Accentuation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5" autoAdjust="0"/>
    <p:restoredTop sz="79419" autoAdjust="0"/>
  </p:normalViewPr>
  <p:slideViewPr>
    <p:cSldViewPr snapToGrid="0">
      <p:cViewPr>
        <p:scale>
          <a:sx n="80" d="100"/>
          <a:sy n="80" d="100"/>
        </p:scale>
        <p:origin x="648" y="211"/>
      </p:cViewPr>
      <p:guideLst>
        <p:guide pos="3840"/>
        <p:guide orient="horz" pos="32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99" d="100"/>
          <a:sy n="99" d="100"/>
        </p:scale>
        <p:origin x="306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340766-0F84-1E44-90F1-66F45F8037B4}" type="doc">
      <dgm:prSet loTypeId="urn:microsoft.com/office/officeart/2005/8/layout/cycle2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fr-FR"/>
        </a:p>
      </dgm:t>
    </dgm:pt>
    <dgm:pt modelId="{38B7E1AA-1645-CD48-B014-6FE5FDE81B29}">
      <dgm:prSet phldrT="[Texte]" phldr="1"/>
      <dgm:spPr>
        <a:solidFill>
          <a:srgbClr val="DC0911"/>
        </a:solidFill>
      </dgm:spPr>
      <dgm:t>
        <a:bodyPr/>
        <a:lstStyle/>
        <a:p>
          <a:endParaRPr lang="fr-FR" dirty="0"/>
        </a:p>
      </dgm:t>
    </dgm:pt>
    <dgm:pt modelId="{B70D99CA-97FF-0D43-9BF9-1B085BE194B9}" type="parTrans" cxnId="{45BE6793-4442-E647-9531-CC54EEBECAD8}">
      <dgm:prSet/>
      <dgm:spPr/>
      <dgm:t>
        <a:bodyPr/>
        <a:lstStyle/>
        <a:p>
          <a:endParaRPr lang="fr-FR"/>
        </a:p>
      </dgm:t>
    </dgm:pt>
    <dgm:pt modelId="{2F5C7995-963B-E549-84A6-08ED0C5EF866}" type="sibTrans" cxnId="{45BE6793-4442-E647-9531-CC54EEBECAD8}">
      <dgm:prSet/>
      <dgm:spPr/>
      <dgm:t>
        <a:bodyPr/>
        <a:lstStyle/>
        <a:p>
          <a:endParaRPr lang="fr-FR"/>
        </a:p>
      </dgm:t>
    </dgm:pt>
    <dgm:pt modelId="{42B59627-46C6-AB44-B02F-1204E7372E9C}">
      <dgm:prSet phldrT="[Texte]" phldr="1"/>
      <dgm:spPr>
        <a:solidFill>
          <a:srgbClr val="DC0911"/>
        </a:solidFill>
      </dgm:spPr>
      <dgm:t>
        <a:bodyPr/>
        <a:lstStyle/>
        <a:p>
          <a:endParaRPr lang="fr-FR"/>
        </a:p>
      </dgm:t>
    </dgm:pt>
    <dgm:pt modelId="{CAF89FD2-439F-2B4B-89E4-7D12BC36175B}" type="parTrans" cxnId="{E1EBED24-B391-1646-A476-877A3A13BC65}">
      <dgm:prSet/>
      <dgm:spPr/>
      <dgm:t>
        <a:bodyPr/>
        <a:lstStyle/>
        <a:p>
          <a:endParaRPr lang="fr-FR"/>
        </a:p>
      </dgm:t>
    </dgm:pt>
    <dgm:pt modelId="{E6A5EF0C-100F-4042-B142-B272B0B52E09}" type="sibTrans" cxnId="{E1EBED24-B391-1646-A476-877A3A13BC65}">
      <dgm:prSet/>
      <dgm:spPr/>
      <dgm:t>
        <a:bodyPr/>
        <a:lstStyle/>
        <a:p>
          <a:endParaRPr lang="fr-FR"/>
        </a:p>
      </dgm:t>
    </dgm:pt>
    <dgm:pt modelId="{16A67490-FE53-1A4B-8149-6CA8C6CBF2FE}">
      <dgm:prSet phldrT="[Texte]" phldr="1"/>
      <dgm:spPr>
        <a:solidFill>
          <a:srgbClr val="DC0911"/>
        </a:solidFill>
      </dgm:spPr>
      <dgm:t>
        <a:bodyPr/>
        <a:lstStyle/>
        <a:p>
          <a:endParaRPr lang="fr-FR"/>
        </a:p>
      </dgm:t>
    </dgm:pt>
    <dgm:pt modelId="{E46EF3A3-4366-CE41-B2C5-48908994D841}" type="parTrans" cxnId="{C943DE7A-0AAE-2A4B-96CE-0837D2B633C3}">
      <dgm:prSet/>
      <dgm:spPr/>
      <dgm:t>
        <a:bodyPr/>
        <a:lstStyle/>
        <a:p>
          <a:endParaRPr lang="fr-FR"/>
        </a:p>
      </dgm:t>
    </dgm:pt>
    <dgm:pt modelId="{4C599F39-5AB7-7346-ABC4-7A2174A10F47}" type="sibTrans" cxnId="{C943DE7A-0AAE-2A4B-96CE-0837D2B633C3}">
      <dgm:prSet/>
      <dgm:spPr/>
      <dgm:t>
        <a:bodyPr/>
        <a:lstStyle/>
        <a:p>
          <a:endParaRPr lang="fr-FR"/>
        </a:p>
      </dgm:t>
    </dgm:pt>
    <dgm:pt modelId="{2F7653B3-9C5B-BA4D-B54E-8B064C5870B2}">
      <dgm:prSet phldrT="[Texte]" phldr="1"/>
      <dgm:spPr>
        <a:solidFill>
          <a:srgbClr val="DC0911"/>
        </a:solidFill>
      </dgm:spPr>
      <dgm:t>
        <a:bodyPr/>
        <a:lstStyle/>
        <a:p>
          <a:endParaRPr lang="fr-FR"/>
        </a:p>
      </dgm:t>
    </dgm:pt>
    <dgm:pt modelId="{3EF49858-51D8-A84F-8F25-740A58197BCC}" type="parTrans" cxnId="{655A3989-C6F5-F64C-BBE9-204B9A1EECE1}">
      <dgm:prSet/>
      <dgm:spPr/>
      <dgm:t>
        <a:bodyPr/>
        <a:lstStyle/>
        <a:p>
          <a:endParaRPr lang="fr-FR"/>
        </a:p>
      </dgm:t>
    </dgm:pt>
    <dgm:pt modelId="{0021F21E-7FA4-1E40-BBC0-CEE40210CD31}" type="sibTrans" cxnId="{655A3989-C6F5-F64C-BBE9-204B9A1EECE1}">
      <dgm:prSet/>
      <dgm:spPr/>
      <dgm:t>
        <a:bodyPr/>
        <a:lstStyle/>
        <a:p>
          <a:endParaRPr lang="fr-FR"/>
        </a:p>
      </dgm:t>
    </dgm:pt>
    <dgm:pt modelId="{AD993360-4CCF-084B-ADE9-549A35C17207}">
      <dgm:prSet phldrT="[Texte]" phldr="1"/>
      <dgm:spPr>
        <a:solidFill>
          <a:srgbClr val="DC0911"/>
        </a:solidFill>
      </dgm:spPr>
      <dgm:t>
        <a:bodyPr/>
        <a:lstStyle/>
        <a:p>
          <a:endParaRPr lang="fr-FR"/>
        </a:p>
      </dgm:t>
    </dgm:pt>
    <dgm:pt modelId="{F5724212-E6B5-B840-B465-4000C1E2FB0F}" type="parTrans" cxnId="{ABF921DF-699C-AE49-852D-ADEC32EA7F2C}">
      <dgm:prSet/>
      <dgm:spPr/>
      <dgm:t>
        <a:bodyPr/>
        <a:lstStyle/>
        <a:p>
          <a:endParaRPr lang="fr-FR"/>
        </a:p>
      </dgm:t>
    </dgm:pt>
    <dgm:pt modelId="{9EAA61A7-EBFD-664A-90AC-F1A13AB4AB8C}" type="sibTrans" cxnId="{ABF921DF-699C-AE49-852D-ADEC32EA7F2C}">
      <dgm:prSet/>
      <dgm:spPr/>
      <dgm:t>
        <a:bodyPr/>
        <a:lstStyle/>
        <a:p>
          <a:endParaRPr lang="fr-FR"/>
        </a:p>
      </dgm:t>
    </dgm:pt>
    <dgm:pt modelId="{140E306F-1494-6349-B532-78861FE1475F}" type="pres">
      <dgm:prSet presAssocID="{94340766-0F84-1E44-90F1-66F45F8037B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FA2D1B01-2EDB-6440-844D-E7258CE0A11C}" type="pres">
      <dgm:prSet presAssocID="{38B7E1AA-1645-CD48-B014-6FE5FDE81B29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AADEE44-E5FC-B148-8CCC-CF10E47FCA63}" type="pres">
      <dgm:prSet presAssocID="{2F5C7995-963B-E549-84A6-08ED0C5EF866}" presName="sibTrans" presStyleLbl="sibTrans2D1" presStyleIdx="0" presStyleCnt="5"/>
      <dgm:spPr/>
      <dgm:t>
        <a:bodyPr/>
        <a:lstStyle/>
        <a:p>
          <a:endParaRPr lang="fr-FR"/>
        </a:p>
      </dgm:t>
    </dgm:pt>
    <dgm:pt modelId="{1FA28241-A601-EC44-84B8-528E211A731D}" type="pres">
      <dgm:prSet presAssocID="{2F5C7995-963B-E549-84A6-08ED0C5EF866}" presName="connectorText" presStyleLbl="sibTrans2D1" presStyleIdx="0" presStyleCnt="5"/>
      <dgm:spPr/>
      <dgm:t>
        <a:bodyPr/>
        <a:lstStyle/>
        <a:p>
          <a:endParaRPr lang="fr-FR"/>
        </a:p>
      </dgm:t>
    </dgm:pt>
    <dgm:pt modelId="{41C9FBE9-D886-D14B-A7FE-C705CCF4BDE0}" type="pres">
      <dgm:prSet presAssocID="{42B59627-46C6-AB44-B02F-1204E7372E9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0E5D4E2-33F9-C846-B50C-11638D017956}" type="pres">
      <dgm:prSet presAssocID="{E6A5EF0C-100F-4042-B142-B272B0B52E09}" presName="sibTrans" presStyleLbl="sibTrans2D1" presStyleIdx="1" presStyleCnt="5"/>
      <dgm:spPr/>
      <dgm:t>
        <a:bodyPr/>
        <a:lstStyle/>
        <a:p>
          <a:endParaRPr lang="fr-FR"/>
        </a:p>
      </dgm:t>
    </dgm:pt>
    <dgm:pt modelId="{A42E9170-BE12-EB4B-9196-765C1AD841DF}" type="pres">
      <dgm:prSet presAssocID="{E6A5EF0C-100F-4042-B142-B272B0B52E09}" presName="connectorText" presStyleLbl="sibTrans2D1" presStyleIdx="1" presStyleCnt="5"/>
      <dgm:spPr/>
      <dgm:t>
        <a:bodyPr/>
        <a:lstStyle/>
        <a:p>
          <a:endParaRPr lang="fr-FR"/>
        </a:p>
      </dgm:t>
    </dgm:pt>
    <dgm:pt modelId="{40C4ADF6-2685-8840-A00F-5F84750A1CD0}" type="pres">
      <dgm:prSet presAssocID="{16A67490-FE53-1A4B-8149-6CA8C6CBF2F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6060DAC-72B4-4D4C-8C83-6AFD28741F4F}" type="pres">
      <dgm:prSet presAssocID="{4C599F39-5AB7-7346-ABC4-7A2174A10F47}" presName="sibTrans" presStyleLbl="sibTrans2D1" presStyleIdx="2" presStyleCnt="5"/>
      <dgm:spPr/>
      <dgm:t>
        <a:bodyPr/>
        <a:lstStyle/>
        <a:p>
          <a:endParaRPr lang="fr-FR"/>
        </a:p>
      </dgm:t>
    </dgm:pt>
    <dgm:pt modelId="{A5014E91-929B-2144-9BEA-3D139D8BC4A8}" type="pres">
      <dgm:prSet presAssocID="{4C599F39-5AB7-7346-ABC4-7A2174A10F47}" presName="connectorText" presStyleLbl="sibTrans2D1" presStyleIdx="2" presStyleCnt="5"/>
      <dgm:spPr/>
      <dgm:t>
        <a:bodyPr/>
        <a:lstStyle/>
        <a:p>
          <a:endParaRPr lang="fr-FR"/>
        </a:p>
      </dgm:t>
    </dgm:pt>
    <dgm:pt modelId="{D650AB26-889B-2D4C-8DC8-5328253D7C86}" type="pres">
      <dgm:prSet presAssocID="{2F7653B3-9C5B-BA4D-B54E-8B064C5870B2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8C52DD7-531C-AD4D-9061-E5866971CD5E}" type="pres">
      <dgm:prSet presAssocID="{0021F21E-7FA4-1E40-BBC0-CEE40210CD31}" presName="sibTrans" presStyleLbl="sibTrans2D1" presStyleIdx="3" presStyleCnt="5"/>
      <dgm:spPr/>
      <dgm:t>
        <a:bodyPr/>
        <a:lstStyle/>
        <a:p>
          <a:endParaRPr lang="fr-FR"/>
        </a:p>
      </dgm:t>
    </dgm:pt>
    <dgm:pt modelId="{36A4D73D-DD90-8442-8EDD-DD461744AD89}" type="pres">
      <dgm:prSet presAssocID="{0021F21E-7FA4-1E40-BBC0-CEE40210CD31}" presName="connectorText" presStyleLbl="sibTrans2D1" presStyleIdx="3" presStyleCnt="5"/>
      <dgm:spPr/>
      <dgm:t>
        <a:bodyPr/>
        <a:lstStyle/>
        <a:p>
          <a:endParaRPr lang="fr-FR"/>
        </a:p>
      </dgm:t>
    </dgm:pt>
    <dgm:pt modelId="{C9679CC6-7829-9448-A3B9-40558047AFB6}" type="pres">
      <dgm:prSet presAssocID="{AD993360-4CCF-084B-ADE9-549A35C1720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65B8682-30E3-6842-B2C3-E2392244170F}" type="pres">
      <dgm:prSet presAssocID="{9EAA61A7-EBFD-664A-90AC-F1A13AB4AB8C}" presName="sibTrans" presStyleLbl="sibTrans2D1" presStyleIdx="4" presStyleCnt="5"/>
      <dgm:spPr/>
      <dgm:t>
        <a:bodyPr/>
        <a:lstStyle/>
        <a:p>
          <a:endParaRPr lang="fr-FR"/>
        </a:p>
      </dgm:t>
    </dgm:pt>
    <dgm:pt modelId="{C5C6DD23-0BD7-3345-96CF-A761403D6C29}" type="pres">
      <dgm:prSet presAssocID="{9EAA61A7-EBFD-664A-90AC-F1A13AB4AB8C}" presName="connectorText" presStyleLbl="sibTrans2D1" presStyleIdx="4" presStyleCnt="5"/>
      <dgm:spPr/>
      <dgm:t>
        <a:bodyPr/>
        <a:lstStyle/>
        <a:p>
          <a:endParaRPr lang="fr-FR"/>
        </a:p>
      </dgm:t>
    </dgm:pt>
  </dgm:ptLst>
  <dgm:cxnLst>
    <dgm:cxn modelId="{ABF921DF-699C-AE49-852D-ADEC32EA7F2C}" srcId="{94340766-0F84-1E44-90F1-66F45F8037B4}" destId="{AD993360-4CCF-084B-ADE9-549A35C17207}" srcOrd="4" destOrd="0" parTransId="{F5724212-E6B5-B840-B465-4000C1E2FB0F}" sibTransId="{9EAA61A7-EBFD-664A-90AC-F1A13AB4AB8C}"/>
    <dgm:cxn modelId="{43F63C40-E0B5-5E41-BDA6-D61A6392FAE0}" type="presOf" srcId="{42B59627-46C6-AB44-B02F-1204E7372E9C}" destId="{41C9FBE9-D886-D14B-A7FE-C705CCF4BDE0}" srcOrd="0" destOrd="0" presId="urn:microsoft.com/office/officeart/2005/8/layout/cycle2"/>
    <dgm:cxn modelId="{655A3989-C6F5-F64C-BBE9-204B9A1EECE1}" srcId="{94340766-0F84-1E44-90F1-66F45F8037B4}" destId="{2F7653B3-9C5B-BA4D-B54E-8B064C5870B2}" srcOrd="3" destOrd="0" parTransId="{3EF49858-51D8-A84F-8F25-740A58197BCC}" sibTransId="{0021F21E-7FA4-1E40-BBC0-CEE40210CD31}"/>
    <dgm:cxn modelId="{53E3C8F8-5580-B747-8DB2-7C5529423454}" type="presOf" srcId="{0021F21E-7FA4-1E40-BBC0-CEE40210CD31}" destId="{68C52DD7-531C-AD4D-9061-E5866971CD5E}" srcOrd="0" destOrd="0" presId="urn:microsoft.com/office/officeart/2005/8/layout/cycle2"/>
    <dgm:cxn modelId="{E25F34F9-92A4-3747-936F-8567DC64FE18}" type="presOf" srcId="{16A67490-FE53-1A4B-8149-6CA8C6CBF2FE}" destId="{40C4ADF6-2685-8840-A00F-5F84750A1CD0}" srcOrd="0" destOrd="0" presId="urn:microsoft.com/office/officeart/2005/8/layout/cycle2"/>
    <dgm:cxn modelId="{1B6AE4A9-F452-364C-87B0-2B318B082262}" type="presOf" srcId="{0021F21E-7FA4-1E40-BBC0-CEE40210CD31}" destId="{36A4D73D-DD90-8442-8EDD-DD461744AD89}" srcOrd="1" destOrd="0" presId="urn:microsoft.com/office/officeart/2005/8/layout/cycle2"/>
    <dgm:cxn modelId="{65E6BC0F-22E5-FE49-8F8A-7650D483AD9D}" type="presOf" srcId="{4C599F39-5AB7-7346-ABC4-7A2174A10F47}" destId="{76060DAC-72B4-4D4C-8C83-6AFD28741F4F}" srcOrd="0" destOrd="0" presId="urn:microsoft.com/office/officeart/2005/8/layout/cycle2"/>
    <dgm:cxn modelId="{6FD1AE98-D1D5-D644-AF48-7399BDAE38F6}" type="presOf" srcId="{E6A5EF0C-100F-4042-B142-B272B0B52E09}" destId="{B0E5D4E2-33F9-C846-B50C-11638D017956}" srcOrd="0" destOrd="0" presId="urn:microsoft.com/office/officeart/2005/8/layout/cycle2"/>
    <dgm:cxn modelId="{BEAEB09B-7E23-7F4C-937C-6AF803602DE9}" type="presOf" srcId="{2F5C7995-963B-E549-84A6-08ED0C5EF866}" destId="{1FA28241-A601-EC44-84B8-528E211A731D}" srcOrd="1" destOrd="0" presId="urn:microsoft.com/office/officeart/2005/8/layout/cycle2"/>
    <dgm:cxn modelId="{C943DE7A-0AAE-2A4B-96CE-0837D2B633C3}" srcId="{94340766-0F84-1E44-90F1-66F45F8037B4}" destId="{16A67490-FE53-1A4B-8149-6CA8C6CBF2FE}" srcOrd="2" destOrd="0" parTransId="{E46EF3A3-4366-CE41-B2C5-48908994D841}" sibTransId="{4C599F39-5AB7-7346-ABC4-7A2174A10F47}"/>
    <dgm:cxn modelId="{D10AF521-A0E5-3E48-8D35-5013AB714C85}" type="presOf" srcId="{94340766-0F84-1E44-90F1-66F45F8037B4}" destId="{140E306F-1494-6349-B532-78861FE1475F}" srcOrd="0" destOrd="0" presId="urn:microsoft.com/office/officeart/2005/8/layout/cycle2"/>
    <dgm:cxn modelId="{78E12CFC-C9EB-4D4B-979F-F5C14B62521C}" type="presOf" srcId="{9EAA61A7-EBFD-664A-90AC-F1A13AB4AB8C}" destId="{C5C6DD23-0BD7-3345-96CF-A761403D6C29}" srcOrd="1" destOrd="0" presId="urn:microsoft.com/office/officeart/2005/8/layout/cycle2"/>
    <dgm:cxn modelId="{69BD5E21-3ABF-8844-A4FE-92F2595C1256}" type="presOf" srcId="{38B7E1AA-1645-CD48-B014-6FE5FDE81B29}" destId="{FA2D1B01-2EDB-6440-844D-E7258CE0A11C}" srcOrd="0" destOrd="0" presId="urn:microsoft.com/office/officeart/2005/8/layout/cycle2"/>
    <dgm:cxn modelId="{45BE6793-4442-E647-9531-CC54EEBECAD8}" srcId="{94340766-0F84-1E44-90F1-66F45F8037B4}" destId="{38B7E1AA-1645-CD48-B014-6FE5FDE81B29}" srcOrd="0" destOrd="0" parTransId="{B70D99CA-97FF-0D43-9BF9-1B085BE194B9}" sibTransId="{2F5C7995-963B-E549-84A6-08ED0C5EF866}"/>
    <dgm:cxn modelId="{BB600BA8-DB88-7942-B9C8-D261436AD13C}" type="presOf" srcId="{4C599F39-5AB7-7346-ABC4-7A2174A10F47}" destId="{A5014E91-929B-2144-9BEA-3D139D8BC4A8}" srcOrd="1" destOrd="0" presId="urn:microsoft.com/office/officeart/2005/8/layout/cycle2"/>
    <dgm:cxn modelId="{8E8E857E-BCDC-4143-97B4-987DCC4EE60E}" type="presOf" srcId="{2F5C7995-963B-E549-84A6-08ED0C5EF866}" destId="{2AADEE44-E5FC-B148-8CCC-CF10E47FCA63}" srcOrd="0" destOrd="0" presId="urn:microsoft.com/office/officeart/2005/8/layout/cycle2"/>
    <dgm:cxn modelId="{3FBFB4AD-FE65-D243-9284-ED8BE931EEAA}" type="presOf" srcId="{E6A5EF0C-100F-4042-B142-B272B0B52E09}" destId="{A42E9170-BE12-EB4B-9196-765C1AD841DF}" srcOrd="1" destOrd="0" presId="urn:microsoft.com/office/officeart/2005/8/layout/cycle2"/>
    <dgm:cxn modelId="{89AFD4FC-2FBB-0046-BFE0-49D29642515B}" type="presOf" srcId="{2F7653B3-9C5B-BA4D-B54E-8B064C5870B2}" destId="{D650AB26-889B-2D4C-8DC8-5328253D7C86}" srcOrd="0" destOrd="0" presId="urn:microsoft.com/office/officeart/2005/8/layout/cycle2"/>
    <dgm:cxn modelId="{E1EBED24-B391-1646-A476-877A3A13BC65}" srcId="{94340766-0F84-1E44-90F1-66F45F8037B4}" destId="{42B59627-46C6-AB44-B02F-1204E7372E9C}" srcOrd="1" destOrd="0" parTransId="{CAF89FD2-439F-2B4B-89E4-7D12BC36175B}" sibTransId="{E6A5EF0C-100F-4042-B142-B272B0B52E09}"/>
    <dgm:cxn modelId="{E8DD5FA7-8337-B34C-A7DF-B637FAFFB125}" type="presOf" srcId="{AD993360-4CCF-084B-ADE9-549A35C17207}" destId="{C9679CC6-7829-9448-A3B9-40558047AFB6}" srcOrd="0" destOrd="0" presId="urn:microsoft.com/office/officeart/2005/8/layout/cycle2"/>
    <dgm:cxn modelId="{82DCED9E-5F4F-874A-A7C0-BA1298340C3F}" type="presOf" srcId="{9EAA61A7-EBFD-664A-90AC-F1A13AB4AB8C}" destId="{565B8682-30E3-6842-B2C3-E2392244170F}" srcOrd="0" destOrd="0" presId="urn:microsoft.com/office/officeart/2005/8/layout/cycle2"/>
    <dgm:cxn modelId="{614E4E63-9DBC-9E43-8C64-D6537EC58225}" type="presParOf" srcId="{140E306F-1494-6349-B532-78861FE1475F}" destId="{FA2D1B01-2EDB-6440-844D-E7258CE0A11C}" srcOrd="0" destOrd="0" presId="urn:microsoft.com/office/officeart/2005/8/layout/cycle2"/>
    <dgm:cxn modelId="{F65B52B9-E4CD-7E43-9183-09FD1F488E63}" type="presParOf" srcId="{140E306F-1494-6349-B532-78861FE1475F}" destId="{2AADEE44-E5FC-B148-8CCC-CF10E47FCA63}" srcOrd="1" destOrd="0" presId="urn:microsoft.com/office/officeart/2005/8/layout/cycle2"/>
    <dgm:cxn modelId="{D2621EFD-CBA6-5441-AE05-D79CC8788FF7}" type="presParOf" srcId="{2AADEE44-E5FC-B148-8CCC-CF10E47FCA63}" destId="{1FA28241-A601-EC44-84B8-528E211A731D}" srcOrd="0" destOrd="0" presId="urn:microsoft.com/office/officeart/2005/8/layout/cycle2"/>
    <dgm:cxn modelId="{04E20E27-3707-EE4E-ADA5-C019F52E7AEC}" type="presParOf" srcId="{140E306F-1494-6349-B532-78861FE1475F}" destId="{41C9FBE9-D886-D14B-A7FE-C705CCF4BDE0}" srcOrd="2" destOrd="0" presId="urn:microsoft.com/office/officeart/2005/8/layout/cycle2"/>
    <dgm:cxn modelId="{15CEF84F-8B3D-474E-A4FA-655925418770}" type="presParOf" srcId="{140E306F-1494-6349-B532-78861FE1475F}" destId="{B0E5D4E2-33F9-C846-B50C-11638D017956}" srcOrd="3" destOrd="0" presId="urn:microsoft.com/office/officeart/2005/8/layout/cycle2"/>
    <dgm:cxn modelId="{8745DF6F-204E-7845-92D3-AEA262A5B223}" type="presParOf" srcId="{B0E5D4E2-33F9-C846-B50C-11638D017956}" destId="{A42E9170-BE12-EB4B-9196-765C1AD841DF}" srcOrd="0" destOrd="0" presId="urn:microsoft.com/office/officeart/2005/8/layout/cycle2"/>
    <dgm:cxn modelId="{4B174148-E5A6-C248-9CA1-3E3DEECC4AA3}" type="presParOf" srcId="{140E306F-1494-6349-B532-78861FE1475F}" destId="{40C4ADF6-2685-8840-A00F-5F84750A1CD0}" srcOrd="4" destOrd="0" presId="urn:microsoft.com/office/officeart/2005/8/layout/cycle2"/>
    <dgm:cxn modelId="{814315F8-E488-B94C-803F-F7EA0DF0DA8F}" type="presParOf" srcId="{140E306F-1494-6349-B532-78861FE1475F}" destId="{76060DAC-72B4-4D4C-8C83-6AFD28741F4F}" srcOrd="5" destOrd="0" presId="urn:microsoft.com/office/officeart/2005/8/layout/cycle2"/>
    <dgm:cxn modelId="{00B131EA-41BF-E648-8A66-0C6FEF204393}" type="presParOf" srcId="{76060DAC-72B4-4D4C-8C83-6AFD28741F4F}" destId="{A5014E91-929B-2144-9BEA-3D139D8BC4A8}" srcOrd="0" destOrd="0" presId="urn:microsoft.com/office/officeart/2005/8/layout/cycle2"/>
    <dgm:cxn modelId="{E8CE3F7E-F642-554B-8F79-720D8EB50CD6}" type="presParOf" srcId="{140E306F-1494-6349-B532-78861FE1475F}" destId="{D650AB26-889B-2D4C-8DC8-5328253D7C86}" srcOrd="6" destOrd="0" presId="urn:microsoft.com/office/officeart/2005/8/layout/cycle2"/>
    <dgm:cxn modelId="{6029F421-6E4B-C547-A7AF-C199D75DB6D5}" type="presParOf" srcId="{140E306F-1494-6349-B532-78861FE1475F}" destId="{68C52DD7-531C-AD4D-9061-E5866971CD5E}" srcOrd="7" destOrd="0" presId="urn:microsoft.com/office/officeart/2005/8/layout/cycle2"/>
    <dgm:cxn modelId="{94D36AA9-EF60-954A-876F-0F5BD860DA32}" type="presParOf" srcId="{68C52DD7-531C-AD4D-9061-E5866971CD5E}" destId="{36A4D73D-DD90-8442-8EDD-DD461744AD89}" srcOrd="0" destOrd="0" presId="urn:microsoft.com/office/officeart/2005/8/layout/cycle2"/>
    <dgm:cxn modelId="{601EA7D4-8550-494A-8B0D-58DA40AF6AC0}" type="presParOf" srcId="{140E306F-1494-6349-B532-78861FE1475F}" destId="{C9679CC6-7829-9448-A3B9-40558047AFB6}" srcOrd="8" destOrd="0" presId="urn:microsoft.com/office/officeart/2005/8/layout/cycle2"/>
    <dgm:cxn modelId="{ADE9DACD-B7CB-9648-AFDC-2BF2878CFE7B}" type="presParOf" srcId="{140E306F-1494-6349-B532-78861FE1475F}" destId="{565B8682-30E3-6842-B2C3-E2392244170F}" srcOrd="9" destOrd="0" presId="urn:microsoft.com/office/officeart/2005/8/layout/cycle2"/>
    <dgm:cxn modelId="{280324D9-BD25-754F-B35A-2D298A759E9E}" type="presParOf" srcId="{565B8682-30E3-6842-B2C3-E2392244170F}" destId="{C5C6DD23-0BD7-3345-96CF-A761403D6C2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2D1B01-2EDB-6440-844D-E7258CE0A11C}">
      <dsp:nvSpPr>
        <dsp:cNvPr id="0" name=""/>
        <dsp:cNvSpPr/>
      </dsp:nvSpPr>
      <dsp:spPr>
        <a:xfrm>
          <a:off x="4455804" y="1039"/>
          <a:ext cx="924540" cy="924540"/>
        </a:xfrm>
        <a:prstGeom prst="ellipse">
          <a:avLst/>
        </a:prstGeom>
        <a:solidFill>
          <a:srgbClr val="DC0911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600" kern="1200" dirty="0"/>
        </a:p>
      </dsp:txBody>
      <dsp:txXfrm>
        <a:off x="4591200" y="136435"/>
        <a:ext cx="653748" cy="653748"/>
      </dsp:txXfrm>
    </dsp:sp>
    <dsp:sp modelId="{2AADEE44-E5FC-B148-8CCC-CF10E47FCA63}">
      <dsp:nvSpPr>
        <dsp:cNvPr id="0" name=""/>
        <dsp:cNvSpPr/>
      </dsp:nvSpPr>
      <dsp:spPr>
        <a:xfrm rot="2160000">
          <a:off x="5351007" y="710940"/>
          <a:ext cx="245282" cy="312032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/>
        </a:p>
      </dsp:txBody>
      <dsp:txXfrm>
        <a:off x="5358034" y="751720"/>
        <a:ext cx="171697" cy="187220"/>
      </dsp:txXfrm>
    </dsp:sp>
    <dsp:sp modelId="{41C9FBE9-D886-D14B-A7FE-C705CCF4BDE0}">
      <dsp:nvSpPr>
        <dsp:cNvPr id="0" name=""/>
        <dsp:cNvSpPr/>
      </dsp:nvSpPr>
      <dsp:spPr>
        <a:xfrm>
          <a:off x="5578183" y="816495"/>
          <a:ext cx="924540" cy="924540"/>
        </a:xfrm>
        <a:prstGeom prst="ellipse">
          <a:avLst/>
        </a:prstGeom>
        <a:solidFill>
          <a:srgbClr val="DC0911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600" kern="1200"/>
        </a:p>
      </dsp:txBody>
      <dsp:txXfrm>
        <a:off x="5713579" y="951891"/>
        <a:ext cx="653748" cy="653748"/>
      </dsp:txXfrm>
    </dsp:sp>
    <dsp:sp modelId="{B0E5D4E2-33F9-C846-B50C-11638D017956}">
      <dsp:nvSpPr>
        <dsp:cNvPr id="0" name=""/>
        <dsp:cNvSpPr/>
      </dsp:nvSpPr>
      <dsp:spPr>
        <a:xfrm rot="6480000">
          <a:off x="5705602" y="1775865"/>
          <a:ext cx="245282" cy="312032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/>
        </a:p>
      </dsp:txBody>
      <dsp:txXfrm rot="10800000">
        <a:off x="5753764" y="1803279"/>
        <a:ext cx="171697" cy="187220"/>
      </dsp:txXfrm>
    </dsp:sp>
    <dsp:sp modelId="{40C4ADF6-2685-8840-A00F-5F84750A1CD0}">
      <dsp:nvSpPr>
        <dsp:cNvPr id="0" name=""/>
        <dsp:cNvSpPr/>
      </dsp:nvSpPr>
      <dsp:spPr>
        <a:xfrm>
          <a:off x="5149473" y="2135931"/>
          <a:ext cx="924540" cy="924540"/>
        </a:xfrm>
        <a:prstGeom prst="ellipse">
          <a:avLst/>
        </a:prstGeom>
        <a:solidFill>
          <a:srgbClr val="DC0911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600" kern="1200"/>
        </a:p>
      </dsp:txBody>
      <dsp:txXfrm>
        <a:off x="5284869" y="2271327"/>
        <a:ext cx="653748" cy="653748"/>
      </dsp:txXfrm>
    </dsp:sp>
    <dsp:sp modelId="{76060DAC-72B4-4D4C-8C83-6AFD28741F4F}">
      <dsp:nvSpPr>
        <dsp:cNvPr id="0" name=""/>
        <dsp:cNvSpPr/>
      </dsp:nvSpPr>
      <dsp:spPr>
        <a:xfrm rot="10800000">
          <a:off x="4802375" y="2442185"/>
          <a:ext cx="245282" cy="312032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/>
        </a:p>
      </dsp:txBody>
      <dsp:txXfrm rot="10800000">
        <a:off x="4875960" y="2504591"/>
        <a:ext cx="171697" cy="187220"/>
      </dsp:txXfrm>
    </dsp:sp>
    <dsp:sp modelId="{D650AB26-889B-2D4C-8DC8-5328253D7C86}">
      <dsp:nvSpPr>
        <dsp:cNvPr id="0" name=""/>
        <dsp:cNvSpPr/>
      </dsp:nvSpPr>
      <dsp:spPr>
        <a:xfrm>
          <a:off x="3762136" y="2135931"/>
          <a:ext cx="924540" cy="924540"/>
        </a:xfrm>
        <a:prstGeom prst="ellipse">
          <a:avLst/>
        </a:prstGeom>
        <a:solidFill>
          <a:srgbClr val="DC0911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600" kern="1200"/>
        </a:p>
      </dsp:txBody>
      <dsp:txXfrm>
        <a:off x="3897532" y="2271327"/>
        <a:ext cx="653748" cy="653748"/>
      </dsp:txXfrm>
    </dsp:sp>
    <dsp:sp modelId="{68C52DD7-531C-AD4D-9061-E5866971CD5E}">
      <dsp:nvSpPr>
        <dsp:cNvPr id="0" name=""/>
        <dsp:cNvSpPr/>
      </dsp:nvSpPr>
      <dsp:spPr>
        <a:xfrm rot="15120000">
          <a:off x="3889555" y="1789069"/>
          <a:ext cx="245282" cy="312032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/>
        </a:p>
      </dsp:txBody>
      <dsp:txXfrm rot="10800000">
        <a:off x="3937717" y="1886467"/>
        <a:ext cx="171697" cy="187220"/>
      </dsp:txXfrm>
    </dsp:sp>
    <dsp:sp modelId="{C9679CC6-7829-9448-A3B9-40558047AFB6}">
      <dsp:nvSpPr>
        <dsp:cNvPr id="0" name=""/>
        <dsp:cNvSpPr/>
      </dsp:nvSpPr>
      <dsp:spPr>
        <a:xfrm>
          <a:off x="3333425" y="816495"/>
          <a:ext cx="924540" cy="924540"/>
        </a:xfrm>
        <a:prstGeom prst="ellipse">
          <a:avLst/>
        </a:prstGeom>
        <a:solidFill>
          <a:srgbClr val="DC0911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600" kern="1200"/>
        </a:p>
      </dsp:txBody>
      <dsp:txXfrm>
        <a:off x="3468821" y="951891"/>
        <a:ext cx="653748" cy="653748"/>
      </dsp:txXfrm>
    </dsp:sp>
    <dsp:sp modelId="{565B8682-30E3-6842-B2C3-E2392244170F}">
      <dsp:nvSpPr>
        <dsp:cNvPr id="0" name=""/>
        <dsp:cNvSpPr/>
      </dsp:nvSpPr>
      <dsp:spPr>
        <a:xfrm rot="19440000">
          <a:off x="4228628" y="719101"/>
          <a:ext cx="245282" cy="312032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/>
        </a:p>
      </dsp:txBody>
      <dsp:txXfrm>
        <a:off x="4235655" y="803133"/>
        <a:ext cx="171697" cy="1872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8915B484-5571-0448-8670-1F9DD55A15A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0B30ED5-1279-BC4F-8478-D8777C7F382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A6872B55-94E9-1547-9E8A-48D093E4F229}" type="datetimeFigureOut">
              <a:rPr lang="fr-CA" smtClean="0"/>
              <a:t>2023-09-21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33B402B-9D71-3643-8F89-740D670BC48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0EA8791-3F67-FC48-BCEF-6440A51880F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D6D8205C-4EF8-7C45-9283-2F883FBA98F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860972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DECEE242-4DF5-490A-8AA5-BA7A61E63E1E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376F826E-6C15-468D-9DEC-F36480FF294F}" type="slidenum">
              <a:rPr lang="ru-RU" smtClean="0"/>
              <a:t>‹N°›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058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6F826E-6C15-468D-9DEC-F36480FF294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327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F826E-6C15-468D-9DEC-F36480FF294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1708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6F826E-6C15-468D-9DEC-F36480FF294F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0751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6F826E-6C15-468D-9DEC-F36480FF294F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5127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6F826E-6C15-468D-9DEC-F36480FF294F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85313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6F826E-6C15-468D-9DEC-F36480FF294F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1706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6F826E-6C15-468D-9DEC-F36480FF294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534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5">
            <a:extLst>
              <a:ext uri="{FF2B5EF4-FFF2-40B4-BE49-F238E27FC236}">
                <a16:creationId xmlns:a16="http://schemas.microsoft.com/office/drawing/2014/main" id="{5A7496CA-06F3-DF43-BD0E-819D509CBDB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C0911">
              <a:alpha val="8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C0911"/>
              </a:buClr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C091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C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Importez une photo ici. Changez la transparence à 89%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613E8B8-2990-0F42-A28A-1B3A95BF34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492536"/>
            <a:ext cx="2743200" cy="665018"/>
          </a:xfrm>
          <a:prstGeom prst="rect">
            <a:avLst/>
          </a:prstGeom>
        </p:spPr>
      </p:pic>
      <p:sp>
        <p:nvSpPr>
          <p:cNvPr id="5" name="Rectangle avec coin diagonal arrondi 4">
            <a:extLst>
              <a:ext uri="{FF2B5EF4-FFF2-40B4-BE49-F238E27FC236}">
                <a16:creationId xmlns:a16="http://schemas.microsoft.com/office/drawing/2014/main" id="{292EA320-A4F2-4440-957E-21D8DDCE0816}"/>
              </a:ext>
            </a:extLst>
          </p:cNvPr>
          <p:cNvSpPr/>
          <p:nvPr userDrawn="1"/>
        </p:nvSpPr>
        <p:spPr>
          <a:xfrm>
            <a:off x="8762997" y="-326098"/>
            <a:ext cx="1829477" cy="1625600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F512DE5-56CE-F443-9609-19F256EAAAF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235" y="207756"/>
            <a:ext cx="1651001" cy="868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B2EF3CC-14E1-F743-ABA9-030F8FD0A2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569241"/>
            <a:ext cx="10515600" cy="665018"/>
          </a:xfrm>
        </p:spPr>
        <p:txBody>
          <a:bodyPr anchor="t"/>
          <a:lstStyle>
            <a:lvl1pPr algn="ctr">
              <a:defRPr b="1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dirty="0"/>
              <a:t>MODIFIEZ</a:t>
            </a:r>
            <a:endParaRPr lang="fr-CA" dirty="0"/>
          </a:p>
        </p:txBody>
      </p:sp>
      <p:sp>
        <p:nvSpPr>
          <p:cNvPr id="27" name="Espace réservé du texte 26">
            <a:extLst>
              <a:ext uri="{FF2B5EF4-FFF2-40B4-BE49-F238E27FC236}">
                <a16:creationId xmlns:a16="http://schemas.microsoft.com/office/drawing/2014/main" id="{736C5A25-5D4C-C146-BD76-62ABEA72DC7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83072" y="4726794"/>
            <a:ext cx="5025857" cy="302403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Présentations par nom de la personne</a:t>
            </a:r>
          </a:p>
        </p:txBody>
      </p: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28C23289-1982-274E-9D24-B1C7B7FC212F}"/>
              </a:ext>
            </a:extLst>
          </p:cNvPr>
          <p:cNvCxnSpPr>
            <a:cxnSpLocks/>
          </p:cNvCxnSpPr>
          <p:nvPr userDrawn="1"/>
        </p:nvCxnSpPr>
        <p:spPr>
          <a:xfrm>
            <a:off x="5743303" y="4721610"/>
            <a:ext cx="705394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Espace réservé du texte 32">
            <a:extLst>
              <a:ext uri="{FF2B5EF4-FFF2-40B4-BE49-F238E27FC236}">
                <a16:creationId xmlns:a16="http://schemas.microsoft.com/office/drawing/2014/main" id="{D6DDC891-3F8D-4C4E-A30D-E55E1F30345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3313364"/>
            <a:ext cx="10515600" cy="665163"/>
          </a:xfrm>
        </p:spPr>
        <p:txBody>
          <a:bodyPr>
            <a:noAutofit/>
          </a:bodyPr>
          <a:lstStyle>
            <a:lvl1pPr marL="0" indent="0" algn="ctr">
              <a:buNone/>
              <a:defRPr sz="44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dirty="0"/>
              <a:t>LE STYLE DU TITRE</a:t>
            </a:r>
            <a:endParaRPr lang="fr-CA" dirty="0"/>
          </a:p>
        </p:txBody>
      </p:sp>
      <p:sp>
        <p:nvSpPr>
          <p:cNvPr id="36" name="Espace réservé du texte 35">
            <a:extLst>
              <a:ext uri="{FF2B5EF4-FFF2-40B4-BE49-F238E27FC236}">
                <a16:creationId xmlns:a16="http://schemas.microsoft.com/office/drawing/2014/main" id="{F11ED247-8511-9649-BB42-EFF141D90A5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82988" y="5181600"/>
            <a:ext cx="5026025" cy="387350"/>
          </a:xfrm>
        </p:spPr>
        <p:txBody>
          <a:bodyPr>
            <a:noAutofit/>
          </a:bodyPr>
          <a:lstStyle>
            <a:lvl1pPr marL="0" indent="0" algn="ctr">
              <a:buNone/>
              <a:defRPr sz="1600" i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personne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872842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contenu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36">
            <a:extLst>
              <a:ext uri="{FF2B5EF4-FFF2-40B4-BE49-F238E27FC236}">
                <a16:creationId xmlns:a16="http://schemas.microsoft.com/office/drawing/2014/main" id="{CB466AFA-768A-E447-A039-9744AC6E9073}"/>
              </a:ext>
            </a:extLst>
          </p:cNvPr>
          <p:cNvSpPr/>
          <p:nvPr userDrawn="1"/>
        </p:nvSpPr>
        <p:spPr>
          <a:xfrm>
            <a:off x="0" y="-1139"/>
            <a:ext cx="12192000" cy="2033516"/>
          </a:xfrm>
          <a:prstGeom prst="rect">
            <a:avLst/>
          </a:prstGeom>
          <a:solidFill>
            <a:srgbClr val="DC0911">
              <a:alpha val="8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исунок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203351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C091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C091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C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Importez une photo ici. Changez la transparence à 89%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Прямоугольник 11">
            <a:extLst>
              <a:ext uri="{FF2B5EF4-FFF2-40B4-BE49-F238E27FC236}">
                <a16:creationId xmlns:a16="http://schemas.microsoft.com/office/drawing/2014/main" id="{D1489886-5BCA-7043-91BB-10E7EC6608FE}"/>
              </a:ext>
            </a:extLst>
          </p:cNvPr>
          <p:cNvSpPr/>
          <p:nvPr userDrawn="1"/>
        </p:nvSpPr>
        <p:spPr>
          <a:xfrm>
            <a:off x="11463064" y="6438754"/>
            <a:ext cx="38504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149B6D55-4680-4DC5-B665-330CCBA60EFE}" type="slidenum">
              <a:rPr lang="ru-RU" sz="900" b="0" baseline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ctr"/>
              <a:t>‹N°›</a:t>
            </a:fld>
            <a:endParaRPr lang="ru-RU" sz="1200" b="0" baseline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CB866511-29EE-CB49-9560-A3E652F8CF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856" y="6424354"/>
            <a:ext cx="2181250" cy="184550"/>
          </a:xfrm>
          <a:prstGeom prst="rect">
            <a:avLst/>
          </a:prstGeom>
        </p:spPr>
      </p:pic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F80442C7-DB08-1B49-A4C3-3EC916F7F946}"/>
              </a:ext>
            </a:extLst>
          </p:cNvPr>
          <p:cNvCxnSpPr>
            <a:cxnSpLocks/>
          </p:cNvCxnSpPr>
          <p:nvPr userDrawn="1"/>
        </p:nvCxnSpPr>
        <p:spPr>
          <a:xfrm>
            <a:off x="5743303" y="1315790"/>
            <a:ext cx="705394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re 1">
            <a:extLst>
              <a:ext uri="{FF2B5EF4-FFF2-40B4-BE49-F238E27FC236}">
                <a16:creationId xmlns:a16="http://schemas.microsoft.com/office/drawing/2014/main" id="{14398F83-9BC6-C948-84EE-95F2810CF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71055"/>
            <a:ext cx="12192000" cy="844724"/>
          </a:xfrm>
        </p:spPr>
        <p:txBody>
          <a:bodyPr anchor="t"/>
          <a:lstStyle>
            <a:lvl1pPr algn="ctr">
              <a:defRPr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B3FCAD73-3989-BE4A-AA76-073468E713F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1315779"/>
            <a:ext cx="12191999" cy="654933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200"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dirty="0"/>
              <a:t>SOUS-TITRE</a:t>
            </a:r>
            <a:endParaRPr lang="fr-CA" dirty="0"/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74E70A41-45DC-B24B-B945-7FC4D42443D5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1479599" y="2898000"/>
            <a:ext cx="9824400" cy="2833200"/>
          </a:xfrm>
        </p:spPr>
        <p:txBody>
          <a:bodyPr tIns="180000" bIns="180000"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48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ge contenu Graphie (flowchar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36">
            <a:extLst>
              <a:ext uri="{FF2B5EF4-FFF2-40B4-BE49-F238E27FC236}">
                <a16:creationId xmlns:a16="http://schemas.microsoft.com/office/drawing/2014/main" id="{CB466AFA-768A-E447-A039-9744AC6E9073}"/>
              </a:ext>
            </a:extLst>
          </p:cNvPr>
          <p:cNvSpPr/>
          <p:nvPr userDrawn="1"/>
        </p:nvSpPr>
        <p:spPr>
          <a:xfrm>
            <a:off x="0" y="-1139"/>
            <a:ext cx="12192000" cy="2033516"/>
          </a:xfrm>
          <a:prstGeom prst="rect">
            <a:avLst/>
          </a:prstGeom>
          <a:solidFill>
            <a:srgbClr val="DC0911">
              <a:alpha val="8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исунок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203351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C091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C091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C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Importez une photo ici. Changez la transparence à 89%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Прямоугольник 11">
            <a:extLst>
              <a:ext uri="{FF2B5EF4-FFF2-40B4-BE49-F238E27FC236}">
                <a16:creationId xmlns:a16="http://schemas.microsoft.com/office/drawing/2014/main" id="{D1489886-5BCA-7043-91BB-10E7EC6608FE}"/>
              </a:ext>
            </a:extLst>
          </p:cNvPr>
          <p:cNvSpPr/>
          <p:nvPr userDrawn="1"/>
        </p:nvSpPr>
        <p:spPr>
          <a:xfrm>
            <a:off x="11463064" y="6438754"/>
            <a:ext cx="38504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149B6D55-4680-4DC5-B665-330CCBA60EFE}" type="slidenum">
              <a:rPr lang="ru-RU" sz="900" b="0" baseline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ctr"/>
              <a:t>‹N°›</a:t>
            </a:fld>
            <a:endParaRPr lang="ru-RU" sz="1200" b="0" baseline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CB866511-29EE-CB49-9560-A3E652F8CF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856" y="6424354"/>
            <a:ext cx="2181250" cy="184550"/>
          </a:xfrm>
          <a:prstGeom prst="rect">
            <a:avLst/>
          </a:prstGeom>
        </p:spPr>
      </p:pic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F80442C7-DB08-1B49-A4C3-3EC916F7F946}"/>
              </a:ext>
            </a:extLst>
          </p:cNvPr>
          <p:cNvCxnSpPr>
            <a:cxnSpLocks/>
          </p:cNvCxnSpPr>
          <p:nvPr userDrawn="1"/>
        </p:nvCxnSpPr>
        <p:spPr>
          <a:xfrm>
            <a:off x="5743303" y="1315790"/>
            <a:ext cx="705394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re 1">
            <a:extLst>
              <a:ext uri="{FF2B5EF4-FFF2-40B4-BE49-F238E27FC236}">
                <a16:creationId xmlns:a16="http://schemas.microsoft.com/office/drawing/2014/main" id="{14398F83-9BC6-C948-84EE-95F2810CF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71055"/>
            <a:ext cx="12192000" cy="844724"/>
          </a:xfrm>
        </p:spPr>
        <p:txBody>
          <a:bodyPr anchor="t"/>
          <a:lstStyle>
            <a:lvl1pPr algn="ctr">
              <a:defRPr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B3FCAD73-3989-BE4A-AA76-073468E713F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1315779"/>
            <a:ext cx="12191999" cy="654933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200"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dirty="0"/>
              <a:t>SOUS-TITRE</a:t>
            </a:r>
            <a:endParaRPr lang="fr-CA" dirty="0"/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A241461E-5F0D-9543-8B35-3303798124C2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1479550" y="2898775"/>
            <a:ext cx="9836150" cy="306151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01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contenu fond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9">
            <a:extLst>
              <a:ext uri="{FF2B5EF4-FFF2-40B4-BE49-F238E27FC236}">
                <a16:creationId xmlns:a16="http://schemas.microsoft.com/office/drawing/2014/main" id="{B8A56076-95C0-DE41-865F-615EF7B26078}"/>
              </a:ext>
            </a:extLst>
          </p:cNvPr>
          <p:cNvSpPr/>
          <p:nvPr userDrawn="1"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Рисунок 7">
            <a:extLst>
              <a:ext uri="{FF2B5EF4-FFF2-40B4-BE49-F238E27FC236}">
                <a16:creationId xmlns:a16="http://schemas.microsoft.com/office/drawing/2014/main" id="{6433FE4E-C3BF-FC47-ABCD-BB9BCC7C35A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C091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C091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C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Importez une photo ici. Changez la transparence à 89%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88C9DE7C-CD75-6E4B-9B28-3A5888609D9D}"/>
              </a:ext>
            </a:extLst>
          </p:cNvPr>
          <p:cNvCxnSpPr>
            <a:cxnSpLocks/>
          </p:cNvCxnSpPr>
          <p:nvPr userDrawn="1"/>
        </p:nvCxnSpPr>
        <p:spPr>
          <a:xfrm>
            <a:off x="5743303" y="1315790"/>
            <a:ext cx="705394" cy="0"/>
          </a:xfrm>
          <a:prstGeom prst="line">
            <a:avLst/>
          </a:prstGeom>
          <a:ln w="28575">
            <a:solidFill>
              <a:srgbClr val="D809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re 1">
            <a:extLst>
              <a:ext uri="{FF2B5EF4-FFF2-40B4-BE49-F238E27FC236}">
                <a16:creationId xmlns:a16="http://schemas.microsoft.com/office/drawing/2014/main" id="{62954539-EEF4-8043-8D2E-9CE6DCAC6E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471055"/>
            <a:ext cx="12192000" cy="698315"/>
          </a:xfrm>
        </p:spPr>
        <p:txBody>
          <a:bodyPr anchor="t"/>
          <a:lstStyle>
            <a:lvl1pPr algn="ctr">
              <a:defRPr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dirty="0"/>
              <a:t>Quelques chiffres</a:t>
            </a:r>
            <a:endParaRPr lang="fr-CA" dirty="0"/>
          </a:p>
        </p:txBody>
      </p:sp>
      <p:sp>
        <p:nvSpPr>
          <p:cNvPr id="10" name="Espace réservé du texte 14">
            <a:extLst>
              <a:ext uri="{FF2B5EF4-FFF2-40B4-BE49-F238E27FC236}">
                <a16:creationId xmlns:a16="http://schemas.microsoft.com/office/drawing/2014/main" id="{42CE9C31-0043-5547-99CE-BCAAEF9F409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1365575"/>
            <a:ext cx="12191999" cy="654933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200"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dirty="0"/>
              <a:t>SOUS-TITRE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740874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x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5">
            <a:extLst>
              <a:ext uri="{FF2B5EF4-FFF2-40B4-BE49-F238E27FC236}">
                <a16:creationId xmlns:a16="http://schemas.microsoft.com/office/drawing/2014/main" id="{2A240E40-179B-B94A-B522-973D8ACDAA69}"/>
              </a:ext>
            </a:extLst>
          </p:cNvPr>
          <p:cNvSpPr/>
          <p:nvPr userDrawn="1"/>
        </p:nvSpPr>
        <p:spPr>
          <a:xfrm>
            <a:off x="0" y="1970724"/>
            <a:ext cx="12192001" cy="2916551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E23936"/>
              </a:solidFill>
            </a:endParaRPr>
          </a:p>
        </p:txBody>
      </p:sp>
      <p:sp>
        <p:nvSpPr>
          <p:cNvPr id="6" name="Прямоугольник 11">
            <a:extLst>
              <a:ext uri="{FF2B5EF4-FFF2-40B4-BE49-F238E27FC236}">
                <a16:creationId xmlns:a16="http://schemas.microsoft.com/office/drawing/2014/main" id="{17F97328-A4CB-5849-BEFF-EF56C8AADCA2}"/>
              </a:ext>
            </a:extLst>
          </p:cNvPr>
          <p:cNvSpPr/>
          <p:nvPr userDrawn="1"/>
        </p:nvSpPr>
        <p:spPr>
          <a:xfrm>
            <a:off x="11463064" y="6438754"/>
            <a:ext cx="38504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149B6D55-4680-4DC5-B665-330CCBA60EFE}" type="slidenum">
              <a:rPr lang="ru-RU" sz="900" b="0" baseline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ctr"/>
              <a:t>‹N°›</a:t>
            </a:fld>
            <a:endParaRPr lang="ru-RU" sz="1200" b="0" baseline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Image 8">
            <a:extLst>
              <a:ext uri="{FF2B5EF4-FFF2-40B4-BE49-F238E27FC236}">
                <a16:creationId xmlns:a16="http://schemas.microsoft.com/office/drawing/2014/main" id="{83DA8291-5314-F849-98D7-09DC54E736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856" y="6424354"/>
            <a:ext cx="2181250" cy="184550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331DB153-73E8-C245-A180-4D6F8534E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71055"/>
            <a:ext cx="12192000" cy="822660"/>
          </a:xfrm>
        </p:spPr>
        <p:txBody>
          <a:bodyPr anchor="t"/>
          <a:lstStyle>
            <a:lvl1pPr algn="ctr">
              <a:defRPr b="1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12" name="Рисунок 9">
            <a:extLst>
              <a:ext uri="{FF2B5EF4-FFF2-40B4-BE49-F238E27FC236}">
                <a16:creationId xmlns:a16="http://schemas.microsoft.com/office/drawing/2014/main" id="{46182A9C-0D22-0E48-9DF1-890209F4D36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6790" y="1992800"/>
            <a:ext cx="12192000" cy="2916551"/>
          </a:xfrm>
          <a:noFill/>
        </p:spPr>
        <p:txBody>
          <a:bodyPr/>
          <a:lstStyle/>
          <a:p>
            <a:r>
              <a:rPr lang="fr-CA" dirty="0"/>
              <a:t>Importez une photo ici. Changez la transparence à 89%</a:t>
            </a:r>
            <a:endParaRPr lang="ru-RU" dirty="0"/>
          </a:p>
        </p:txBody>
      </p:sp>
      <p:cxnSp>
        <p:nvCxnSpPr>
          <p:cNvPr id="10" name="Прямая соединительная линия 11">
            <a:extLst>
              <a:ext uri="{FF2B5EF4-FFF2-40B4-BE49-F238E27FC236}">
                <a16:creationId xmlns:a16="http://schemas.microsoft.com/office/drawing/2014/main" id="{AB476180-CBFE-874A-8313-3F7102A7F8BD}"/>
              </a:ext>
            </a:extLst>
          </p:cNvPr>
          <p:cNvCxnSpPr>
            <a:cxnSpLocks/>
          </p:cNvCxnSpPr>
          <p:nvPr userDrawn="1"/>
        </p:nvCxnSpPr>
        <p:spPr>
          <a:xfrm>
            <a:off x="3936842" y="2676298"/>
            <a:ext cx="0" cy="1731800"/>
          </a:xfrm>
          <a:prstGeom prst="line">
            <a:avLst/>
          </a:prstGeom>
          <a:ln w="3175">
            <a:solidFill>
              <a:schemeClr val="bg1">
                <a:alpha val="31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5">
            <a:extLst>
              <a:ext uri="{FF2B5EF4-FFF2-40B4-BE49-F238E27FC236}">
                <a16:creationId xmlns:a16="http://schemas.microsoft.com/office/drawing/2014/main" id="{0E951EAC-E763-0C4F-893E-12D53FBDF73B}"/>
              </a:ext>
            </a:extLst>
          </p:cNvPr>
          <p:cNvCxnSpPr>
            <a:cxnSpLocks/>
          </p:cNvCxnSpPr>
          <p:nvPr userDrawn="1"/>
        </p:nvCxnSpPr>
        <p:spPr>
          <a:xfrm>
            <a:off x="8123271" y="2676298"/>
            <a:ext cx="0" cy="1731800"/>
          </a:xfrm>
          <a:prstGeom prst="line">
            <a:avLst/>
          </a:prstGeom>
          <a:ln w="3175">
            <a:solidFill>
              <a:schemeClr val="bg1">
                <a:alpha val="31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5225259-E1C9-8841-B195-49058E62BDC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0452" y="3027446"/>
            <a:ext cx="3203728" cy="13797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100">
                <a:solidFill>
                  <a:schemeClr val="bg1"/>
                </a:solidFill>
              </a:defRPr>
            </a:lvl1pPr>
            <a:lvl2pPr marL="0" indent="0" algn="ctr">
              <a:lnSpc>
                <a:spcPct val="100000"/>
              </a:lnSpc>
              <a:buNone/>
              <a:defRPr sz="1100">
                <a:solidFill>
                  <a:schemeClr val="bg1"/>
                </a:solidFill>
              </a:defRPr>
            </a:lvl2pPr>
            <a:lvl3pPr marL="0" indent="0" algn="ctr">
              <a:lnSpc>
                <a:spcPct val="100000"/>
              </a:lnSpc>
              <a:buNone/>
              <a:defRPr sz="1100">
                <a:solidFill>
                  <a:schemeClr val="bg1"/>
                </a:solidFill>
              </a:defRPr>
            </a:lvl3pPr>
            <a:lvl4pPr marL="0" indent="0" algn="ctr">
              <a:lnSpc>
                <a:spcPct val="100000"/>
              </a:lnSpc>
              <a:buNone/>
              <a:defRPr sz="1100">
                <a:solidFill>
                  <a:schemeClr val="bg1"/>
                </a:solidFill>
              </a:defRPr>
            </a:lvl4pPr>
            <a:lvl5pPr marL="0" indent="0" algn="ctr">
              <a:lnSpc>
                <a:spcPct val="100000"/>
              </a:lnSpc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Подзаголовок 2">
            <a:extLst>
              <a:ext uri="{FF2B5EF4-FFF2-40B4-BE49-F238E27FC236}">
                <a16:creationId xmlns:a16="http://schemas.microsoft.com/office/drawing/2014/main" id="{0FECC8E6-A05A-A241-9EEF-4FBB6E8F8CAC}"/>
              </a:ext>
            </a:extLst>
          </p:cNvPr>
          <p:cNvSpPr txBox="1">
            <a:spLocks/>
          </p:cNvSpPr>
          <p:nvPr userDrawn="1"/>
        </p:nvSpPr>
        <p:spPr>
          <a:xfrm>
            <a:off x="745677" y="2618021"/>
            <a:ext cx="2445488" cy="409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000"/>
              </a:lnSpc>
              <a:spcBef>
                <a:spcPts val="600"/>
              </a:spcBef>
              <a:buNone/>
            </a:pPr>
            <a:r>
              <a:rPr lang="en-US" sz="2400" dirty="0">
                <a:solidFill>
                  <a:srgbClr val="DC0911"/>
                </a:solidFill>
                <a:latin typeface="Raleway Heavy" panose="020B0003030101060003" pitchFamily="34" charset="0"/>
              </a:rPr>
              <a:t>+</a:t>
            </a:r>
            <a:endParaRPr lang="en-US" sz="2400" dirty="0">
              <a:solidFill>
                <a:srgbClr val="DC0911"/>
              </a:solidFill>
              <a:latin typeface="Poppins" panose="02000000000000000000" pitchFamily="2" charset="0"/>
              <a:cs typeface="Poppins" panose="02000000000000000000" pitchFamily="2" charset="0"/>
            </a:endParaRP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FB734C88-F49B-074C-BC31-0F5C469AF2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8193" y="3027446"/>
            <a:ext cx="3203728" cy="13797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100">
                <a:solidFill>
                  <a:schemeClr val="bg1"/>
                </a:solidFill>
              </a:defRPr>
            </a:lvl1pPr>
            <a:lvl2pPr marL="0" indent="0" algn="ctr">
              <a:lnSpc>
                <a:spcPct val="100000"/>
              </a:lnSpc>
              <a:buNone/>
              <a:defRPr sz="1100">
                <a:solidFill>
                  <a:schemeClr val="bg1"/>
                </a:solidFill>
              </a:defRPr>
            </a:lvl2pPr>
            <a:lvl3pPr marL="0" indent="0" algn="ctr">
              <a:lnSpc>
                <a:spcPct val="100000"/>
              </a:lnSpc>
              <a:buNone/>
              <a:defRPr sz="1100">
                <a:solidFill>
                  <a:schemeClr val="bg1"/>
                </a:solidFill>
              </a:defRPr>
            </a:lvl3pPr>
            <a:lvl4pPr marL="0" indent="0" algn="ctr">
              <a:lnSpc>
                <a:spcPct val="100000"/>
              </a:lnSpc>
              <a:buNone/>
              <a:defRPr sz="1100">
                <a:solidFill>
                  <a:schemeClr val="bg1"/>
                </a:solidFill>
              </a:defRPr>
            </a:lvl4pPr>
            <a:lvl5pPr marL="0" indent="0" algn="ctr">
              <a:lnSpc>
                <a:spcPct val="100000"/>
              </a:lnSpc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CBD96222-F3AB-6B48-83C6-53B1FB14602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555772" y="3027446"/>
            <a:ext cx="3203728" cy="13797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100">
                <a:solidFill>
                  <a:schemeClr val="bg1"/>
                </a:solidFill>
              </a:defRPr>
            </a:lvl1pPr>
            <a:lvl2pPr marL="0" indent="0" algn="ctr">
              <a:lnSpc>
                <a:spcPct val="100000"/>
              </a:lnSpc>
              <a:buNone/>
              <a:defRPr sz="1100">
                <a:solidFill>
                  <a:schemeClr val="bg1"/>
                </a:solidFill>
              </a:defRPr>
            </a:lvl2pPr>
            <a:lvl3pPr marL="0" indent="0" algn="ctr">
              <a:lnSpc>
                <a:spcPct val="100000"/>
              </a:lnSpc>
              <a:buNone/>
              <a:defRPr sz="1100">
                <a:solidFill>
                  <a:schemeClr val="bg1"/>
                </a:solidFill>
              </a:defRPr>
            </a:lvl3pPr>
            <a:lvl4pPr marL="0" indent="0" algn="ctr">
              <a:lnSpc>
                <a:spcPct val="100000"/>
              </a:lnSpc>
              <a:buNone/>
              <a:defRPr sz="1100">
                <a:solidFill>
                  <a:schemeClr val="bg1"/>
                </a:solidFill>
              </a:defRPr>
            </a:lvl4pPr>
            <a:lvl5pPr marL="0" indent="0" algn="ctr">
              <a:lnSpc>
                <a:spcPct val="100000"/>
              </a:lnSpc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Подзаголовок 2">
            <a:extLst>
              <a:ext uri="{FF2B5EF4-FFF2-40B4-BE49-F238E27FC236}">
                <a16:creationId xmlns:a16="http://schemas.microsoft.com/office/drawing/2014/main" id="{49E9E96E-F550-9F4C-9943-4AB71C64D724}"/>
              </a:ext>
            </a:extLst>
          </p:cNvPr>
          <p:cNvSpPr txBox="1">
            <a:spLocks/>
          </p:cNvSpPr>
          <p:nvPr userDrawn="1"/>
        </p:nvSpPr>
        <p:spPr>
          <a:xfrm>
            <a:off x="4807313" y="2618021"/>
            <a:ext cx="2445488" cy="409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000"/>
              </a:lnSpc>
              <a:spcBef>
                <a:spcPts val="600"/>
              </a:spcBef>
              <a:buNone/>
            </a:pPr>
            <a:r>
              <a:rPr lang="en-US" sz="2400" dirty="0">
                <a:solidFill>
                  <a:srgbClr val="DC0911"/>
                </a:solidFill>
                <a:latin typeface="Raleway Heavy" panose="020B0003030101060003" pitchFamily="34" charset="0"/>
              </a:rPr>
              <a:t>+</a:t>
            </a:r>
            <a:endParaRPr lang="en-US" sz="2400" dirty="0">
              <a:solidFill>
                <a:srgbClr val="DC0911"/>
              </a:solidFill>
              <a:latin typeface="Poppins" panose="02000000000000000000" pitchFamily="2" charset="0"/>
              <a:cs typeface="Poppins" panose="02000000000000000000" pitchFamily="2" charset="0"/>
            </a:endParaRPr>
          </a:p>
        </p:txBody>
      </p:sp>
      <p:sp>
        <p:nvSpPr>
          <p:cNvPr id="20" name="Подзаголовок 2">
            <a:extLst>
              <a:ext uri="{FF2B5EF4-FFF2-40B4-BE49-F238E27FC236}">
                <a16:creationId xmlns:a16="http://schemas.microsoft.com/office/drawing/2014/main" id="{C4B23019-C969-E641-881C-DF19BDA4C11D}"/>
              </a:ext>
            </a:extLst>
          </p:cNvPr>
          <p:cNvSpPr txBox="1">
            <a:spLocks/>
          </p:cNvSpPr>
          <p:nvPr userDrawn="1"/>
        </p:nvSpPr>
        <p:spPr>
          <a:xfrm>
            <a:off x="8934892" y="2618021"/>
            <a:ext cx="2445488" cy="409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000"/>
              </a:lnSpc>
              <a:spcBef>
                <a:spcPts val="600"/>
              </a:spcBef>
              <a:buNone/>
            </a:pPr>
            <a:r>
              <a:rPr lang="en-US" sz="2400" dirty="0">
                <a:solidFill>
                  <a:srgbClr val="DC0911"/>
                </a:solidFill>
                <a:latin typeface="Raleway Heavy" panose="020B0003030101060003" pitchFamily="34" charset="0"/>
              </a:rPr>
              <a:t>+</a:t>
            </a:r>
            <a:endParaRPr lang="en-US" sz="2400" dirty="0">
              <a:solidFill>
                <a:srgbClr val="DC0911"/>
              </a:solidFill>
              <a:latin typeface="Poppins" panose="02000000000000000000" pitchFamily="2" charset="0"/>
              <a:cs typeface="Poppins" panose="02000000000000000000" pitchFamily="2" charset="0"/>
            </a:endParaRPr>
          </a:p>
        </p:txBody>
      </p:sp>
      <p:cxnSp>
        <p:nvCxnSpPr>
          <p:cNvPr id="21" name="Connecteur droit 19">
            <a:extLst>
              <a:ext uri="{FF2B5EF4-FFF2-40B4-BE49-F238E27FC236}">
                <a16:creationId xmlns:a16="http://schemas.microsoft.com/office/drawing/2014/main" id="{D49365E8-6D52-9148-989D-D67B023238E1}"/>
              </a:ext>
            </a:extLst>
          </p:cNvPr>
          <p:cNvCxnSpPr>
            <a:cxnSpLocks/>
          </p:cNvCxnSpPr>
          <p:nvPr userDrawn="1"/>
        </p:nvCxnSpPr>
        <p:spPr>
          <a:xfrm>
            <a:off x="5743303" y="1315790"/>
            <a:ext cx="705394" cy="0"/>
          </a:xfrm>
          <a:prstGeom prst="line">
            <a:avLst/>
          </a:prstGeom>
          <a:ln w="28575">
            <a:solidFill>
              <a:srgbClr val="D809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D32355F3-E766-4A4F-A6F8-8C36F8FA336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770188" y="5332413"/>
            <a:ext cx="6651625" cy="741362"/>
          </a:xfrm>
        </p:spPr>
        <p:txBody>
          <a:bodyPr>
            <a:noAutofit/>
          </a:bodyPr>
          <a:lstStyle>
            <a:lvl1pPr marL="0" indent="0" algn="ctr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 algn="ctr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 algn="ctr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 algn="ctr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3967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4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4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0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x 4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5">
            <a:extLst>
              <a:ext uri="{FF2B5EF4-FFF2-40B4-BE49-F238E27FC236}">
                <a16:creationId xmlns:a16="http://schemas.microsoft.com/office/drawing/2014/main" id="{2A240E40-179B-B94A-B522-973D8ACDAA69}"/>
              </a:ext>
            </a:extLst>
          </p:cNvPr>
          <p:cNvSpPr/>
          <p:nvPr userDrawn="1"/>
        </p:nvSpPr>
        <p:spPr>
          <a:xfrm>
            <a:off x="0" y="1970724"/>
            <a:ext cx="12192001" cy="2916551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E23936"/>
              </a:solidFill>
            </a:endParaRPr>
          </a:p>
        </p:txBody>
      </p:sp>
      <p:sp>
        <p:nvSpPr>
          <p:cNvPr id="6" name="Прямоугольник 11">
            <a:extLst>
              <a:ext uri="{FF2B5EF4-FFF2-40B4-BE49-F238E27FC236}">
                <a16:creationId xmlns:a16="http://schemas.microsoft.com/office/drawing/2014/main" id="{17F97328-A4CB-5849-BEFF-EF56C8AADCA2}"/>
              </a:ext>
            </a:extLst>
          </p:cNvPr>
          <p:cNvSpPr/>
          <p:nvPr userDrawn="1"/>
        </p:nvSpPr>
        <p:spPr>
          <a:xfrm>
            <a:off x="11463064" y="6438754"/>
            <a:ext cx="38504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149B6D55-4680-4DC5-B665-330CCBA60EFE}" type="slidenum">
              <a:rPr lang="ru-RU" sz="900" b="0" baseline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ctr"/>
              <a:t>‹N°›</a:t>
            </a:fld>
            <a:endParaRPr lang="ru-RU" sz="1200" b="0" baseline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Image 8">
            <a:extLst>
              <a:ext uri="{FF2B5EF4-FFF2-40B4-BE49-F238E27FC236}">
                <a16:creationId xmlns:a16="http://schemas.microsoft.com/office/drawing/2014/main" id="{83DA8291-5314-F849-98D7-09DC54E736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856" y="6424354"/>
            <a:ext cx="2181250" cy="184550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331DB153-73E8-C245-A180-4D6F8534E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71055"/>
            <a:ext cx="12192000" cy="822660"/>
          </a:xfrm>
        </p:spPr>
        <p:txBody>
          <a:bodyPr anchor="t"/>
          <a:lstStyle>
            <a:lvl1pPr algn="ctr">
              <a:defRPr b="1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12" name="Рисунок 9">
            <a:extLst>
              <a:ext uri="{FF2B5EF4-FFF2-40B4-BE49-F238E27FC236}">
                <a16:creationId xmlns:a16="http://schemas.microsoft.com/office/drawing/2014/main" id="{46182A9C-0D22-0E48-9DF1-890209F4D36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970723"/>
            <a:ext cx="12192000" cy="2916551"/>
          </a:xfrm>
          <a:noFill/>
        </p:spPr>
        <p:txBody>
          <a:bodyPr/>
          <a:lstStyle/>
          <a:p>
            <a:r>
              <a:rPr lang="fr-CA" dirty="0"/>
              <a:t>Importez une photo ici. Changez la transparence à 89%</a:t>
            </a:r>
            <a:endParaRPr lang="ru-RU" dirty="0"/>
          </a:p>
        </p:txBody>
      </p:sp>
      <p:cxnSp>
        <p:nvCxnSpPr>
          <p:cNvPr id="10" name="Прямая соединительная линия 11">
            <a:extLst>
              <a:ext uri="{FF2B5EF4-FFF2-40B4-BE49-F238E27FC236}">
                <a16:creationId xmlns:a16="http://schemas.microsoft.com/office/drawing/2014/main" id="{AB476180-CBFE-874A-8313-3F7102A7F8BD}"/>
              </a:ext>
            </a:extLst>
          </p:cNvPr>
          <p:cNvCxnSpPr>
            <a:cxnSpLocks/>
          </p:cNvCxnSpPr>
          <p:nvPr userDrawn="1"/>
        </p:nvCxnSpPr>
        <p:spPr>
          <a:xfrm>
            <a:off x="3102535" y="2676298"/>
            <a:ext cx="0" cy="1731800"/>
          </a:xfrm>
          <a:prstGeom prst="line">
            <a:avLst/>
          </a:prstGeom>
          <a:ln w="3175">
            <a:solidFill>
              <a:schemeClr val="bg1">
                <a:alpha val="31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5">
            <a:extLst>
              <a:ext uri="{FF2B5EF4-FFF2-40B4-BE49-F238E27FC236}">
                <a16:creationId xmlns:a16="http://schemas.microsoft.com/office/drawing/2014/main" id="{0E951EAC-E763-0C4F-893E-12D53FBDF73B}"/>
              </a:ext>
            </a:extLst>
          </p:cNvPr>
          <p:cNvCxnSpPr>
            <a:cxnSpLocks/>
          </p:cNvCxnSpPr>
          <p:nvPr userDrawn="1"/>
        </p:nvCxnSpPr>
        <p:spPr>
          <a:xfrm>
            <a:off x="9084392" y="2676298"/>
            <a:ext cx="0" cy="1731800"/>
          </a:xfrm>
          <a:prstGeom prst="line">
            <a:avLst/>
          </a:prstGeom>
          <a:ln w="3175">
            <a:solidFill>
              <a:schemeClr val="bg1">
                <a:alpha val="31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5225259-E1C9-8841-B195-49058E62BDC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0453" y="3027446"/>
            <a:ext cx="2445488" cy="13797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100">
                <a:solidFill>
                  <a:schemeClr val="bg1"/>
                </a:solidFill>
              </a:defRPr>
            </a:lvl1pPr>
            <a:lvl2pPr marL="0" indent="0" algn="ctr">
              <a:lnSpc>
                <a:spcPct val="100000"/>
              </a:lnSpc>
              <a:buNone/>
              <a:defRPr sz="1100">
                <a:solidFill>
                  <a:schemeClr val="bg1"/>
                </a:solidFill>
              </a:defRPr>
            </a:lvl2pPr>
            <a:lvl3pPr marL="0" indent="0" algn="ctr">
              <a:lnSpc>
                <a:spcPct val="100000"/>
              </a:lnSpc>
              <a:buNone/>
              <a:defRPr sz="1100">
                <a:solidFill>
                  <a:schemeClr val="bg1"/>
                </a:solidFill>
              </a:defRPr>
            </a:lvl3pPr>
            <a:lvl4pPr marL="0" indent="0" algn="ctr">
              <a:lnSpc>
                <a:spcPct val="100000"/>
              </a:lnSpc>
              <a:buNone/>
              <a:defRPr sz="1100">
                <a:solidFill>
                  <a:schemeClr val="bg1"/>
                </a:solidFill>
              </a:defRPr>
            </a:lvl4pPr>
            <a:lvl5pPr marL="0" indent="0" algn="ctr">
              <a:lnSpc>
                <a:spcPct val="100000"/>
              </a:lnSpc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Подзаголовок 2">
            <a:extLst>
              <a:ext uri="{FF2B5EF4-FFF2-40B4-BE49-F238E27FC236}">
                <a16:creationId xmlns:a16="http://schemas.microsoft.com/office/drawing/2014/main" id="{0FECC8E6-A05A-A241-9EEF-4FBB6E8F8CAC}"/>
              </a:ext>
            </a:extLst>
          </p:cNvPr>
          <p:cNvSpPr txBox="1">
            <a:spLocks/>
          </p:cNvSpPr>
          <p:nvPr userDrawn="1"/>
        </p:nvSpPr>
        <p:spPr>
          <a:xfrm>
            <a:off x="380453" y="2618021"/>
            <a:ext cx="2449378" cy="409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000"/>
              </a:lnSpc>
              <a:spcBef>
                <a:spcPts val="600"/>
              </a:spcBef>
              <a:buNone/>
            </a:pPr>
            <a:r>
              <a:rPr lang="en-US" sz="2400" dirty="0">
                <a:solidFill>
                  <a:srgbClr val="DC0911"/>
                </a:solidFill>
                <a:latin typeface="Raleway Heavy" panose="020B0003030101060003" pitchFamily="34" charset="0"/>
              </a:rPr>
              <a:t>+</a:t>
            </a:r>
            <a:endParaRPr lang="en-US" sz="2400" dirty="0">
              <a:solidFill>
                <a:srgbClr val="DC0911"/>
              </a:solidFill>
              <a:latin typeface="Poppins" panose="02000000000000000000" pitchFamily="2" charset="0"/>
              <a:cs typeface="Poppins" panose="02000000000000000000" pitchFamily="2" charset="0"/>
            </a:endParaRPr>
          </a:p>
        </p:txBody>
      </p:sp>
      <p:sp>
        <p:nvSpPr>
          <p:cNvPr id="19" name="Подзаголовок 2">
            <a:extLst>
              <a:ext uri="{FF2B5EF4-FFF2-40B4-BE49-F238E27FC236}">
                <a16:creationId xmlns:a16="http://schemas.microsoft.com/office/drawing/2014/main" id="{49E9E96E-F550-9F4C-9943-4AB71C64D724}"/>
              </a:ext>
            </a:extLst>
          </p:cNvPr>
          <p:cNvSpPr txBox="1">
            <a:spLocks/>
          </p:cNvSpPr>
          <p:nvPr userDrawn="1"/>
        </p:nvSpPr>
        <p:spPr>
          <a:xfrm>
            <a:off x="3379131" y="2618021"/>
            <a:ext cx="2454710" cy="409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000"/>
              </a:lnSpc>
              <a:spcBef>
                <a:spcPts val="600"/>
              </a:spcBef>
              <a:buNone/>
            </a:pPr>
            <a:r>
              <a:rPr lang="en-US" sz="2400" dirty="0">
                <a:solidFill>
                  <a:srgbClr val="DC0911"/>
                </a:solidFill>
                <a:latin typeface="Raleway Heavy" panose="020B0003030101060003" pitchFamily="34" charset="0"/>
              </a:rPr>
              <a:t>+</a:t>
            </a:r>
            <a:endParaRPr lang="en-US" sz="2400" dirty="0">
              <a:solidFill>
                <a:srgbClr val="DC0911"/>
              </a:solidFill>
              <a:latin typeface="Poppins" panose="02000000000000000000" pitchFamily="2" charset="0"/>
              <a:cs typeface="Poppins" panose="02000000000000000000" pitchFamily="2" charset="0"/>
            </a:endParaRPr>
          </a:p>
        </p:txBody>
      </p:sp>
      <p:sp>
        <p:nvSpPr>
          <p:cNvPr id="20" name="Подзаголовок 2">
            <a:extLst>
              <a:ext uri="{FF2B5EF4-FFF2-40B4-BE49-F238E27FC236}">
                <a16:creationId xmlns:a16="http://schemas.microsoft.com/office/drawing/2014/main" id="{C4B23019-C969-E641-881C-DF19BDA4C11D}"/>
              </a:ext>
            </a:extLst>
          </p:cNvPr>
          <p:cNvSpPr txBox="1">
            <a:spLocks/>
          </p:cNvSpPr>
          <p:nvPr userDrawn="1"/>
        </p:nvSpPr>
        <p:spPr>
          <a:xfrm>
            <a:off x="9353270" y="2618021"/>
            <a:ext cx="2457032" cy="409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000"/>
              </a:lnSpc>
              <a:spcBef>
                <a:spcPts val="600"/>
              </a:spcBef>
              <a:buNone/>
            </a:pPr>
            <a:r>
              <a:rPr lang="en-US" sz="2400" dirty="0">
                <a:solidFill>
                  <a:srgbClr val="DC0911"/>
                </a:solidFill>
                <a:latin typeface="Raleway Heavy" panose="020B0003030101060003" pitchFamily="34" charset="0"/>
              </a:rPr>
              <a:t>+</a:t>
            </a:r>
            <a:endParaRPr lang="en-US" sz="2400" dirty="0">
              <a:solidFill>
                <a:srgbClr val="DC0911"/>
              </a:solidFill>
              <a:latin typeface="Poppins" panose="02000000000000000000" pitchFamily="2" charset="0"/>
              <a:cs typeface="Poppins" panose="02000000000000000000" pitchFamily="2" charset="0"/>
            </a:endParaRPr>
          </a:p>
        </p:txBody>
      </p:sp>
      <p:cxnSp>
        <p:nvCxnSpPr>
          <p:cNvPr id="21" name="Connecteur droit 19">
            <a:extLst>
              <a:ext uri="{FF2B5EF4-FFF2-40B4-BE49-F238E27FC236}">
                <a16:creationId xmlns:a16="http://schemas.microsoft.com/office/drawing/2014/main" id="{D49365E8-6D52-9148-989D-D67B023238E1}"/>
              </a:ext>
            </a:extLst>
          </p:cNvPr>
          <p:cNvCxnSpPr>
            <a:cxnSpLocks/>
          </p:cNvCxnSpPr>
          <p:nvPr userDrawn="1"/>
        </p:nvCxnSpPr>
        <p:spPr>
          <a:xfrm>
            <a:off x="5743303" y="1315790"/>
            <a:ext cx="705394" cy="0"/>
          </a:xfrm>
          <a:prstGeom prst="line">
            <a:avLst/>
          </a:prstGeom>
          <a:ln w="28575">
            <a:solidFill>
              <a:srgbClr val="D809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55A3BCD7-9B8E-4E4C-BF4A-3E6D60E48D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75240" y="3027446"/>
            <a:ext cx="2445488" cy="13797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100">
                <a:solidFill>
                  <a:schemeClr val="bg1"/>
                </a:solidFill>
              </a:defRPr>
            </a:lvl1pPr>
            <a:lvl2pPr marL="0" indent="0" algn="ctr">
              <a:lnSpc>
                <a:spcPct val="100000"/>
              </a:lnSpc>
              <a:buNone/>
              <a:defRPr sz="1100">
                <a:solidFill>
                  <a:schemeClr val="bg1"/>
                </a:solidFill>
              </a:defRPr>
            </a:lvl2pPr>
            <a:lvl3pPr marL="0" indent="0" algn="ctr">
              <a:lnSpc>
                <a:spcPct val="100000"/>
              </a:lnSpc>
              <a:buNone/>
              <a:defRPr sz="1100">
                <a:solidFill>
                  <a:schemeClr val="bg1"/>
                </a:solidFill>
              </a:defRPr>
            </a:lvl3pPr>
            <a:lvl4pPr marL="0" indent="0" algn="ctr">
              <a:lnSpc>
                <a:spcPct val="100000"/>
              </a:lnSpc>
              <a:buNone/>
              <a:defRPr sz="1100">
                <a:solidFill>
                  <a:schemeClr val="bg1"/>
                </a:solidFill>
              </a:defRPr>
            </a:lvl4pPr>
            <a:lvl5pPr marL="0" indent="0" algn="ctr">
              <a:lnSpc>
                <a:spcPct val="100000"/>
              </a:lnSpc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A4F81949-E8B8-F244-AA67-7E25F1E551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70027" y="3027446"/>
            <a:ext cx="2445488" cy="13797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100">
                <a:solidFill>
                  <a:schemeClr val="bg1"/>
                </a:solidFill>
              </a:defRPr>
            </a:lvl1pPr>
            <a:lvl2pPr marL="0" indent="0" algn="ctr">
              <a:lnSpc>
                <a:spcPct val="100000"/>
              </a:lnSpc>
              <a:buNone/>
              <a:defRPr sz="1100">
                <a:solidFill>
                  <a:schemeClr val="bg1"/>
                </a:solidFill>
              </a:defRPr>
            </a:lvl2pPr>
            <a:lvl3pPr marL="0" indent="0" algn="ctr">
              <a:lnSpc>
                <a:spcPct val="100000"/>
              </a:lnSpc>
              <a:buNone/>
              <a:defRPr sz="1100">
                <a:solidFill>
                  <a:schemeClr val="bg1"/>
                </a:solidFill>
              </a:defRPr>
            </a:lvl3pPr>
            <a:lvl4pPr marL="0" indent="0" algn="ctr">
              <a:lnSpc>
                <a:spcPct val="100000"/>
              </a:lnSpc>
              <a:buNone/>
              <a:defRPr sz="1100">
                <a:solidFill>
                  <a:schemeClr val="bg1"/>
                </a:solidFill>
              </a:defRPr>
            </a:lvl4pPr>
            <a:lvl5pPr marL="0" indent="0" algn="ctr">
              <a:lnSpc>
                <a:spcPct val="100000"/>
              </a:lnSpc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Text Placeholder 14">
            <a:extLst>
              <a:ext uri="{FF2B5EF4-FFF2-40B4-BE49-F238E27FC236}">
                <a16:creationId xmlns:a16="http://schemas.microsoft.com/office/drawing/2014/main" id="{3882A469-FC53-8F43-821B-83C0EB7D511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364814" y="3027446"/>
            <a:ext cx="2445488" cy="13797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100">
                <a:solidFill>
                  <a:schemeClr val="bg1"/>
                </a:solidFill>
              </a:defRPr>
            </a:lvl1pPr>
            <a:lvl2pPr marL="0" indent="0" algn="ctr">
              <a:lnSpc>
                <a:spcPct val="100000"/>
              </a:lnSpc>
              <a:buNone/>
              <a:defRPr sz="1100">
                <a:solidFill>
                  <a:schemeClr val="bg1"/>
                </a:solidFill>
              </a:defRPr>
            </a:lvl2pPr>
            <a:lvl3pPr marL="0" indent="0" algn="ctr">
              <a:lnSpc>
                <a:spcPct val="100000"/>
              </a:lnSpc>
              <a:buNone/>
              <a:defRPr sz="1100">
                <a:solidFill>
                  <a:schemeClr val="bg1"/>
                </a:solidFill>
              </a:defRPr>
            </a:lvl3pPr>
            <a:lvl4pPr marL="0" indent="0" algn="ctr">
              <a:lnSpc>
                <a:spcPct val="100000"/>
              </a:lnSpc>
              <a:buNone/>
              <a:defRPr sz="1100">
                <a:solidFill>
                  <a:schemeClr val="bg1"/>
                </a:solidFill>
              </a:defRPr>
            </a:lvl4pPr>
            <a:lvl5pPr marL="0" indent="0" algn="ctr">
              <a:lnSpc>
                <a:spcPct val="100000"/>
              </a:lnSpc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25" name="Прямая соединительная линия 15">
            <a:extLst>
              <a:ext uri="{FF2B5EF4-FFF2-40B4-BE49-F238E27FC236}">
                <a16:creationId xmlns:a16="http://schemas.microsoft.com/office/drawing/2014/main" id="{F2602AD8-952E-B34A-AE81-5AD4054F07B0}"/>
              </a:ext>
            </a:extLst>
          </p:cNvPr>
          <p:cNvCxnSpPr>
            <a:cxnSpLocks/>
          </p:cNvCxnSpPr>
          <p:nvPr userDrawn="1"/>
        </p:nvCxnSpPr>
        <p:spPr>
          <a:xfrm>
            <a:off x="6114261" y="2676298"/>
            <a:ext cx="0" cy="1731800"/>
          </a:xfrm>
          <a:prstGeom prst="line">
            <a:avLst/>
          </a:prstGeom>
          <a:ln w="3175">
            <a:solidFill>
              <a:schemeClr val="bg1">
                <a:alpha val="31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одзаголовок 2">
            <a:extLst>
              <a:ext uri="{FF2B5EF4-FFF2-40B4-BE49-F238E27FC236}">
                <a16:creationId xmlns:a16="http://schemas.microsoft.com/office/drawing/2014/main" id="{C89F000B-CEB2-F54F-BD4F-8F2D4DB5AB0F}"/>
              </a:ext>
            </a:extLst>
          </p:cNvPr>
          <p:cNvSpPr txBox="1">
            <a:spLocks/>
          </p:cNvSpPr>
          <p:nvPr userDrawn="1"/>
        </p:nvSpPr>
        <p:spPr>
          <a:xfrm>
            <a:off x="6364255" y="2618021"/>
            <a:ext cx="2457032" cy="409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000"/>
              </a:lnSpc>
              <a:spcBef>
                <a:spcPts val="600"/>
              </a:spcBef>
              <a:buNone/>
            </a:pPr>
            <a:r>
              <a:rPr lang="en-US" sz="2400" dirty="0">
                <a:solidFill>
                  <a:srgbClr val="DC0911"/>
                </a:solidFill>
                <a:latin typeface="Raleway Heavy" panose="020B0003030101060003" pitchFamily="34" charset="0"/>
              </a:rPr>
              <a:t>+</a:t>
            </a:r>
            <a:endParaRPr lang="en-US" sz="2400" dirty="0">
              <a:solidFill>
                <a:srgbClr val="DC0911"/>
              </a:solidFill>
              <a:latin typeface="Poppins" panose="02000000000000000000" pitchFamily="2" charset="0"/>
              <a:cs typeface="Poppins" panose="02000000000000000000" pitchFamily="2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696DB9-29C2-6546-AE08-0CA475C4985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770188" y="5332413"/>
            <a:ext cx="6651625" cy="741362"/>
          </a:xfrm>
        </p:spPr>
        <p:txBody>
          <a:bodyPr>
            <a:noAutofit/>
          </a:bodyPr>
          <a:lstStyle>
            <a:lvl1pPr marL="0" indent="0" algn="ctr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 algn="ctr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 algn="ctr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 algn="ctr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690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4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4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4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0" grpId="0"/>
      <p:bldP spid="27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ce réservé du graphique 13">
            <a:extLst>
              <a:ext uri="{FF2B5EF4-FFF2-40B4-BE49-F238E27FC236}">
                <a16:creationId xmlns:a16="http://schemas.microsoft.com/office/drawing/2014/main" id="{F63991F3-70D9-F145-9116-EE3514089BEB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3532490615"/>
              </p:ext>
            </p:extLst>
          </p:nvPr>
        </p:nvGraphicFramePr>
        <p:xfrm>
          <a:off x="1073150" y="2334330"/>
          <a:ext cx="9836150" cy="30615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11">
            <a:extLst>
              <a:ext uri="{FF2B5EF4-FFF2-40B4-BE49-F238E27FC236}">
                <a16:creationId xmlns:a16="http://schemas.microsoft.com/office/drawing/2014/main" id="{72D01F62-9283-8B4E-9AC3-3CB8E787AED2}"/>
              </a:ext>
            </a:extLst>
          </p:cNvPr>
          <p:cNvSpPr/>
          <p:nvPr userDrawn="1"/>
        </p:nvSpPr>
        <p:spPr>
          <a:xfrm>
            <a:off x="11463064" y="6438754"/>
            <a:ext cx="38504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149B6D55-4680-4DC5-B665-330CCBA60EFE}" type="slidenum">
              <a:rPr lang="ru-RU" sz="900" b="0" baseline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ctr"/>
              <a:t>‹N°›</a:t>
            </a:fld>
            <a:endParaRPr lang="ru-RU" sz="1200" b="0" baseline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902A3A6-1DF8-B942-AE34-328148620DD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856" y="6424354"/>
            <a:ext cx="2181250" cy="184550"/>
          </a:xfrm>
          <a:prstGeom prst="rect">
            <a:avLst/>
          </a:prstGeom>
        </p:spPr>
      </p:pic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AE984D70-CE5C-0648-93B6-483C2FFEB25C}"/>
              </a:ext>
            </a:extLst>
          </p:cNvPr>
          <p:cNvCxnSpPr>
            <a:cxnSpLocks/>
          </p:cNvCxnSpPr>
          <p:nvPr userDrawn="1"/>
        </p:nvCxnSpPr>
        <p:spPr>
          <a:xfrm>
            <a:off x="5743303" y="1315790"/>
            <a:ext cx="705394" cy="0"/>
          </a:xfrm>
          <a:prstGeom prst="line">
            <a:avLst/>
          </a:prstGeom>
          <a:ln w="28575">
            <a:solidFill>
              <a:srgbClr val="D809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1">
            <a:extLst>
              <a:ext uri="{FF2B5EF4-FFF2-40B4-BE49-F238E27FC236}">
                <a16:creationId xmlns:a16="http://schemas.microsoft.com/office/drawing/2014/main" id="{DDB2230D-29FD-C449-9395-F7D5238BB8C2}"/>
              </a:ext>
            </a:extLst>
          </p:cNvPr>
          <p:cNvSpPr txBox="1">
            <a:spLocks/>
          </p:cNvSpPr>
          <p:nvPr userDrawn="1"/>
        </p:nvSpPr>
        <p:spPr>
          <a:xfrm>
            <a:off x="0" y="471055"/>
            <a:ext cx="12192000" cy="7420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CA" dirty="0"/>
          </a:p>
        </p:txBody>
      </p:sp>
      <p:sp>
        <p:nvSpPr>
          <p:cNvPr id="11" name="Espace réservé du texte 14">
            <a:extLst>
              <a:ext uri="{FF2B5EF4-FFF2-40B4-BE49-F238E27FC236}">
                <a16:creationId xmlns:a16="http://schemas.microsoft.com/office/drawing/2014/main" id="{F4094DB1-9F1D-0745-8D23-B28D11273F9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1337865"/>
            <a:ext cx="12191999" cy="654933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200" b="1" i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dirty="0"/>
              <a:t>SOUS-TITRE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713263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pour une image  5" descr="Une image contenant personne, intérieur, femme, mur&#10;&#10;&#10;&#10;Description générée automatiquement">
            <a:extLst>
              <a:ext uri="{FF2B5EF4-FFF2-40B4-BE49-F238E27FC236}">
                <a16:creationId xmlns:a16="http://schemas.microsoft.com/office/drawing/2014/main" id="{F988BFE3-7A81-2043-A538-0EABB769D4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6" b="7796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7" name="Прямоугольник 5">
            <a:extLst>
              <a:ext uri="{FF2B5EF4-FFF2-40B4-BE49-F238E27FC236}">
                <a16:creationId xmlns:a16="http://schemas.microsoft.com/office/drawing/2014/main" id="{F990F05B-F389-C946-AE4C-91EEF324E079}"/>
              </a:ext>
            </a:extLst>
          </p:cNvPr>
          <p:cNvSpPr/>
          <p:nvPr userDrawn="1"/>
        </p:nvSpPr>
        <p:spPr>
          <a:xfrm>
            <a:off x="-2" y="-1"/>
            <a:ext cx="12192002" cy="6858000"/>
          </a:xfrm>
          <a:prstGeom prst="rect">
            <a:avLst/>
          </a:prstGeom>
          <a:solidFill>
            <a:srgbClr val="DC0911">
              <a:alpha val="8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2580DF9D-0039-7644-BCBE-70E71F718B6B}"/>
              </a:ext>
            </a:extLst>
          </p:cNvPr>
          <p:cNvSpPr txBox="1"/>
          <p:nvPr userDrawn="1"/>
        </p:nvSpPr>
        <p:spPr>
          <a:xfrm>
            <a:off x="420189" y="3623964"/>
            <a:ext cx="113516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400" b="1" i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Merci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39FC101-B94B-8747-8E4D-CBEE89D176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492536"/>
            <a:ext cx="2743200" cy="665018"/>
          </a:xfrm>
          <a:prstGeom prst="rect">
            <a:avLst/>
          </a:prstGeom>
        </p:spPr>
      </p:pic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9EFF9002-28FE-8E47-8C34-C5EEC2FFBCA6}"/>
              </a:ext>
            </a:extLst>
          </p:cNvPr>
          <p:cNvCxnSpPr>
            <a:cxnSpLocks/>
          </p:cNvCxnSpPr>
          <p:nvPr userDrawn="1"/>
        </p:nvCxnSpPr>
        <p:spPr>
          <a:xfrm>
            <a:off x="5743303" y="4595821"/>
            <a:ext cx="705394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8294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mplat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9613E8B8-2990-0F42-A28A-1B3A95BF34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492536"/>
            <a:ext cx="2743200" cy="665019"/>
          </a:xfrm>
          <a:prstGeom prst="rect">
            <a:avLst/>
          </a:prstGeom>
        </p:spPr>
      </p:pic>
      <p:sp>
        <p:nvSpPr>
          <p:cNvPr id="8" name="Рисунок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Rectangle avec coin diagonal arrondi 4">
            <a:extLst>
              <a:ext uri="{FF2B5EF4-FFF2-40B4-BE49-F238E27FC236}">
                <a16:creationId xmlns:a16="http://schemas.microsoft.com/office/drawing/2014/main" id="{292EA320-A4F2-4440-957E-21D8DDCE0816}"/>
              </a:ext>
            </a:extLst>
          </p:cNvPr>
          <p:cNvSpPr/>
          <p:nvPr userDrawn="1"/>
        </p:nvSpPr>
        <p:spPr>
          <a:xfrm>
            <a:off x="8762998" y="-326099"/>
            <a:ext cx="1829477" cy="1625600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80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F512DE5-56CE-F443-9609-19F256EAAAF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237" y="207757"/>
            <a:ext cx="1651001" cy="868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B2EF3CC-14E1-F743-ABA9-030F8FD0A2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569241"/>
            <a:ext cx="10515600" cy="665019"/>
          </a:xfrm>
        </p:spPr>
        <p:txBody>
          <a:bodyPr anchor="t"/>
          <a:lstStyle>
            <a:lvl1pPr algn="ctr">
              <a:defRPr b="1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dirty="0"/>
              <a:t>MODIFIEZ</a:t>
            </a:r>
            <a:endParaRPr lang="fr-CA" dirty="0"/>
          </a:p>
        </p:txBody>
      </p:sp>
      <p:sp>
        <p:nvSpPr>
          <p:cNvPr id="27" name="Espace réservé du texte 26">
            <a:extLst>
              <a:ext uri="{FF2B5EF4-FFF2-40B4-BE49-F238E27FC236}">
                <a16:creationId xmlns:a16="http://schemas.microsoft.com/office/drawing/2014/main" id="{736C5A25-5D4C-C146-BD76-62ABEA72DC7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83073" y="4726795"/>
            <a:ext cx="5025857" cy="302403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Présentations par nom de la personne</a:t>
            </a:r>
          </a:p>
        </p:txBody>
      </p: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28C23289-1982-274E-9D24-B1C7B7FC212F}"/>
              </a:ext>
            </a:extLst>
          </p:cNvPr>
          <p:cNvCxnSpPr>
            <a:cxnSpLocks/>
          </p:cNvCxnSpPr>
          <p:nvPr userDrawn="1"/>
        </p:nvCxnSpPr>
        <p:spPr>
          <a:xfrm>
            <a:off x="5743303" y="4721609"/>
            <a:ext cx="70539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Espace réservé du texte 32">
            <a:extLst>
              <a:ext uri="{FF2B5EF4-FFF2-40B4-BE49-F238E27FC236}">
                <a16:creationId xmlns:a16="http://schemas.microsoft.com/office/drawing/2014/main" id="{D6DDC891-3F8D-4C4E-A30D-E55E1F30345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3313365"/>
            <a:ext cx="10515600" cy="665163"/>
          </a:xfrm>
        </p:spPr>
        <p:txBody>
          <a:bodyPr>
            <a:noAutofit/>
          </a:bodyPr>
          <a:lstStyle>
            <a:lvl1pPr marL="0" indent="0" algn="ctr">
              <a:buNone/>
              <a:defRPr sz="44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dirty="0"/>
              <a:t>LE STYLE DU TITRE</a:t>
            </a:r>
            <a:endParaRPr lang="fr-CA" dirty="0"/>
          </a:p>
        </p:txBody>
      </p:sp>
      <p:sp>
        <p:nvSpPr>
          <p:cNvPr id="36" name="Espace réservé du texte 35">
            <a:extLst>
              <a:ext uri="{FF2B5EF4-FFF2-40B4-BE49-F238E27FC236}">
                <a16:creationId xmlns:a16="http://schemas.microsoft.com/office/drawing/2014/main" id="{F11ED247-8511-9649-BB42-EFF141D90A5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82989" y="5181601"/>
            <a:ext cx="5026025" cy="387351"/>
          </a:xfrm>
        </p:spPr>
        <p:txBody>
          <a:bodyPr>
            <a:noAutofit/>
          </a:bodyPr>
          <a:lstStyle>
            <a:lvl1pPr marL="0" indent="0" algn="ctr">
              <a:buNone/>
              <a:defRPr sz="1600" i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personne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874153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mplate 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36">
            <a:extLst>
              <a:ext uri="{FF2B5EF4-FFF2-40B4-BE49-F238E27FC236}">
                <a16:creationId xmlns:a16="http://schemas.microsoft.com/office/drawing/2014/main" id="{CB466AFA-768A-E447-A039-9744AC6E9073}"/>
              </a:ext>
            </a:extLst>
          </p:cNvPr>
          <p:cNvSpPr/>
          <p:nvPr userDrawn="1"/>
        </p:nvSpPr>
        <p:spPr>
          <a:xfrm>
            <a:off x="0" y="-1139"/>
            <a:ext cx="12192000" cy="2033516"/>
          </a:xfrm>
          <a:prstGeom prst="rect">
            <a:avLst/>
          </a:prstGeom>
          <a:solidFill>
            <a:srgbClr val="DC0911">
              <a:alpha val="8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исунок 7"/>
          <p:cNvSpPr>
            <a:spLocks noGrp="1"/>
          </p:cNvSpPr>
          <p:nvPr>
            <p:ph type="pic" sz="quarter" idx="10"/>
          </p:nvPr>
        </p:nvSpPr>
        <p:spPr>
          <a:xfrm>
            <a:off x="-1" y="15694"/>
            <a:ext cx="12192000" cy="2033516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1"/>
          </p:nvPr>
        </p:nvSpPr>
        <p:spPr>
          <a:xfrm>
            <a:off x="859477" y="2797458"/>
            <a:ext cx="2757488" cy="1528763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8" name="Рисунок 6"/>
          <p:cNvSpPr>
            <a:spLocks noGrp="1"/>
          </p:cNvSpPr>
          <p:nvPr>
            <p:ph type="pic" sz="quarter" idx="12"/>
          </p:nvPr>
        </p:nvSpPr>
        <p:spPr>
          <a:xfrm>
            <a:off x="4737716" y="2797458"/>
            <a:ext cx="2757488" cy="1528763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Рисунок 6"/>
          <p:cNvSpPr>
            <a:spLocks noGrp="1"/>
          </p:cNvSpPr>
          <p:nvPr>
            <p:ph type="pic" sz="quarter" idx="13"/>
          </p:nvPr>
        </p:nvSpPr>
        <p:spPr>
          <a:xfrm>
            <a:off x="8615955" y="2797457"/>
            <a:ext cx="2757488" cy="1528763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Прямоугольник 11">
            <a:extLst>
              <a:ext uri="{FF2B5EF4-FFF2-40B4-BE49-F238E27FC236}">
                <a16:creationId xmlns:a16="http://schemas.microsoft.com/office/drawing/2014/main" id="{D1489886-5BCA-7043-91BB-10E7EC6608FE}"/>
              </a:ext>
            </a:extLst>
          </p:cNvPr>
          <p:cNvSpPr/>
          <p:nvPr userDrawn="1"/>
        </p:nvSpPr>
        <p:spPr>
          <a:xfrm>
            <a:off x="11454248" y="6438754"/>
            <a:ext cx="40267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149B6D55-4680-4DC5-B665-330CCBA60EFE}" type="slidenum">
              <a:rPr lang="ru-RU" sz="900" b="0" baseline="0" smtClean="0">
                <a:solidFill>
                  <a:schemeClr val="tx1"/>
                </a:solidFill>
                <a:latin typeface="+mj-lt"/>
                <a:ea typeface="Lato" panose="020F0502020204030203" pitchFamily="34" charset="0"/>
                <a:cs typeface="Poppins SemiBold" panose="02000000000000000000" pitchFamily="2" charset="0"/>
              </a:rPr>
              <a:pPr algn="ctr"/>
              <a:t>‹N°›</a:t>
            </a:fld>
            <a:endParaRPr lang="ru-RU" sz="1200" b="0" baseline="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CB866511-29EE-CB49-9560-A3E652F8CF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856" y="6424354"/>
            <a:ext cx="2181250" cy="184550"/>
          </a:xfrm>
          <a:prstGeom prst="rect">
            <a:avLst/>
          </a:prstGeom>
        </p:spPr>
      </p:pic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F80442C7-DB08-1B49-A4C3-3EC916F7F946}"/>
              </a:ext>
            </a:extLst>
          </p:cNvPr>
          <p:cNvCxnSpPr>
            <a:cxnSpLocks/>
          </p:cNvCxnSpPr>
          <p:nvPr userDrawn="1"/>
        </p:nvCxnSpPr>
        <p:spPr>
          <a:xfrm>
            <a:off x="5743303" y="1315790"/>
            <a:ext cx="705394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re 1">
            <a:extLst>
              <a:ext uri="{FF2B5EF4-FFF2-40B4-BE49-F238E27FC236}">
                <a16:creationId xmlns:a16="http://schemas.microsoft.com/office/drawing/2014/main" id="{14398F83-9BC6-C948-84EE-95F2810CF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71055"/>
            <a:ext cx="12192000" cy="844724"/>
          </a:xfrm>
        </p:spPr>
        <p:txBody>
          <a:bodyPr anchor="t"/>
          <a:lstStyle>
            <a:lvl1pPr algn="ctr">
              <a:defRPr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B3FCAD73-3989-BE4A-AA76-073468E713F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1315779"/>
            <a:ext cx="12191999" cy="654933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200"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dirty="0"/>
              <a:t>SOUS-TITRE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741995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mplate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7"/>
          <p:cNvSpPr>
            <a:spLocks noGrp="1"/>
          </p:cNvSpPr>
          <p:nvPr>
            <p:ph type="pic" sz="quarter" idx="11"/>
          </p:nvPr>
        </p:nvSpPr>
        <p:spPr>
          <a:xfrm>
            <a:off x="0" y="1970725"/>
            <a:ext cx="12192001" cy="291655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1454248" y="6438754"/>
            <a:ext cx="40267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149B6D55-4680-4DC5-B665-330CCBA60EFE}" type="slidenum">
              <a:rPr lang="ru-RU" sz="900" b="0" baseline="0" smtClean="0">
                <a:solidFill>
                  <a:schemeClr val="tx1"/>
                </a:solidFill>
                <a:latin typeface="+mj-lt"/>
                <a:ea typeface="Lato" panose="020F0502020204030203" pitchFamily="34" charset="0"/>
                <a:cs typeface="Poppins SemiBold" panose="02000000000000000000" pitchFamily="2" charset="0"/>
              </a:rPr>
              <a:pPr algn="ctr"/>
              <a:t>‹N°›</a:t>
            </a:fld>
            <a:endParaRPr lang="ru-RU" sz="1200" b="0" baseline="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1FA809D-17B1-D840-9FCD-072073FADC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856" y="6424354"/>
            <a:ext cx="2181250" cy="184550"/>
          </a:xfrm>
          <a:prstGeom prst="rect">
            <a:avLst/>
          </a:prstGeom>
        </p:spPr>
      </p:pic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62E02965-021F-8743-8937-0E33E99DDCF7}"/>
              </a:ext>
            </a:extLst>
          </p:cNvPr>
          <p:cNvCxnSpPr>
            <a:cxnSpLocks/>
          </p:cNvCxnSpPr>
          <p:nvPr userDrawn="1"/>
        </p:nvCxnSpPr>
        <p:spPr>
          <a:xfrm>
            <a:off x="5743303" y="1315790"/>
            <a:ext cx="705394" cy="0"/>
          </a:xfrm>
          <a:prstGeom prst="line">
            <a:avLst/>
          </a:prstGeom>
          <a:ln w="28575">
            <a:solidFill>
              <a:srgbClr val="D809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>
            <a:extLst>
              <a:ext uri="{FF2B5EF4-FFF2-40B4-BE49-F238E27FC236}">
                <a16:creationId xmlns:a16="http://schemas.microsoft.com/office/drawing/2014/main" id="{E1F6E525-6892-1941-9867-E5D4FEF6B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71055"/>
            <a:ext cx="12192000" cy="844724"/>
          </a:xfrm>
        </p:spPr>
        <p:txBody>
          <a:bodyPr anchor="t"/>
          <a:lstStyle>
            <a:lvl1pPr algn="ctr">
              <a:defRPr b="1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995D2B88-7F70-8A46-A18F-514F8C21E92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315779"/>
            <a:ext cx="12191999" cy="654933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200" b="1" i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dirty="0"/>
              <a:t>SOUS-TITRE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463017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5">
            <a:extLst>
              <a:ext uri="{FF2B5EF4-FFF2-40B4-BE49-F238E27FC236}">
                <a16:creationId xmlns:a16="http://schemas.microsoft.com/office/drawing/2014/main" id="{048615BF-7BA2-5A47-8A11-BD89EE4544C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C0911">
              <a:alpha val="8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12192000" cy="685799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C091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C091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C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Importez une photo ici. Changez la transparence à 89%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D1DDA25-CCBF-344F-9EFD-2AC2EDB17D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479" y="6034215"/>
            <a:ext cx="3048000" cy="257884"/>
          </a:xfrm>
          <a:prstGeom prst="rect">
            <a:avLst/>
          </a:prstGeom>
        </p:spPr>
      </p:pic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84A1DA2-D52D-DF4D-A28A-E87FBD7F24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83758" y="3649926"/>
            <a:ext cx="5771224" cy="518897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Modifier les styles du sous-titre du masquez</a:t>
            </a:r>
            <a:endParaRPr lang="fr-CA" dirty="0"/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E9C1DCF6-A24C-D14D-A971-D02E726372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83758" y="2046450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01. TITRE DE SECTION</a:t>
            </a:r>
            <a:endParaRPr lang="fr-CA" dirty="0"/>
          </a:p>
        </p:txBody>
      </p:sp>
      <p:cxnSp>
        <p:nvCxnSpPr>
          <p:cNvPr id="9" name="Прямая соединительная линия 10">
            <a:extLst>
              <a:ext uri="{FF2B5EF4-FFF2-40B4-BE49-F238E27FC236}">
                <a16:creationId xmlns:a16="http://schemas.microsoft.com/office/drawing/2014/main" id="{6EE8CB32-C88F-3F46-AF59-D01F9513462B}"/>
              </a:ext>
            </a:extLst>
          </p:cNvPr>
          <p:cNvCxnSpPr/>
          <p:nvPr userDrawn="1"/>
        </p:nvCxnSpPr>
        <p:spPr>
          <a:xfrm>
            <a:off x="1201479" y="3372014"/>
            <a:ext cx="1541206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3787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contenu bloc no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0" y="0"/>
            <a:ext cx="3713583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10"/>
          </p:nvPr>
        </p:nvSpPr>
        <p:spPr>
          <a:xfrm>
            <a:off x="4717433" y="1558457"/>
            <a:ext cx="3009445" cy="4012082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7">
            <a:extLst>
              <a:ext uri="{FF2B5EF4-FFF2-40B4-BE49-F238E27FC236}">
                <a16:creationId xmlns:a16="http://schemas.microsoft.com/office/drawing/2014/main" id="{0FF4684C-8555-EB4A-B7EA-C1C424CA5A88}"/>
              </a:ext>
            </a:extLst>
          </p:cNvPr>
          <p:cNvSpPr/>
          <p:nvPr userDrawn="1"/>
        </p:nvSpPr>
        <p:spPr>
          <a:xfrm>
            <a:off x="11489190" y="6438754"/>
            <a:ext cx="38504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149B6D55-4680-4DC5-B665-330CCBA60EFE}" type="slidenum">
              <a:rPr lang="ru-RU" sz="900" b="0" baseline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ctr"/>
              <a:t>‹N°›</a:t>
            </a:fld>
            <a:endParaRPr lang="ru-RU" sz="1200" b="0" baseline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0BA9685F-D688-8541-BAE1-4666ABD20D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856" y="6424354"/>
            <a:ext cx="2181250" cy="18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19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contenu bloc roug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9">
            <a:extLst>
              <a:ext uri="{FF2B5EF4-FFF2-40B4-BE49-F238E27FC236}">
                <a16:creationId xmlns:a16="http://schemas.microsoft.com/office/drawing/2014/main" id="{59ED211C-9E39-1D49-83C0-7C7FBC16F632}"/>
              </a:ext>
            </a:extLst>
          </p:cNvPr>
          <p:cNvSpPr/>
          <p:nvPr userDrawn="1"/>
        </p:nvSpPr>
        <p:spPr>
          <a:xfrm>
            <a:off x="9146" y="0"/>
            <a:ext cx="5447721" cy="6858000"/>
          </a:xfrm>
          <a:prstGeom prst="rect">
            <a:avLst/>
          </a:prstGeom>
          <a:solidFill>
            <a:srgbClr val="DC0911">
              <a:alpha val="8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11">
            <a:extLst>
              <a:ext uri="{FF2B5EF4-FFF2-40B4-BE49-F238E27FC236}">
                <a16:creationId xmlns:a16="http://schemas.microsoft.com/office/drawing/2014/main" id="{EB99B8A2-4CC9-D747-B0E4-EE01D68C76BE}"/>
              </a:ext>
            </a:extLst>
          </p:cNvPr>
          <p:cNvSpPr/>
          <p:nvPr userDrawn="1"/>
        </p:nvSpPr>
        <p:spPr>
          <a:xfrm>
            <a:off x="11463064" y="6438754"/>
            <a:ext cx="38504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149B6D55-4680-4DC5-B665-330CCBA60EFE}" type="slidenum">
              <a:rPr lang="ru-RU" sz="900" b="0" baseline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ctr"/>
              <a:t>‹N°›</a:t>
            </a:fld>
            <a:endParaRPr lang="ru-RU" sz="1200" b="0" baseline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76484725-4DC3-E443-8491-227DECEDC0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856" y="6424354"/>
            <a:ext cx="2181250" cy="184550"/>
          </a:xfrm>
          <a:prstGeom prst="rect">
            <a:avLst/>
          </a:prstGeom>
        </p:spPr>
      </p:pic>
      <p:sp>
        <p:nvSpPr>
          <p:cNvPr id="5" name="Espace réservé pour une image  2">
            <a:extLst>
              <a:ext uri="{FF2B5EF4-FFF2-40B4-BE49-F238E27FC236}">
                <a16:creationId xmlns:a16="http://schemas.microsoft.com/office/drawing/2014/main" id="{5FF7FEA0-5D9F-014A-9E49-25A79EB2AA6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146" y="0"/>
            <a:ext cx="5456866" cy="6858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C091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C091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C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Importez une photo ici. Changez la transparence à 89%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0039CD4-E9E5-6F46-A528-026947A3D6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5342" y="1715292"/>
            <a:ext cx="4276149" cy="1194163"/>
          </a:xfrm>
        </p:spPr>
        <p:txBody>
          <a:bodyPr>
            <a:normAutofit/>
          </a:bodyPr>
          <a:lstStyle>
            <a:lvl1pPr>
              <a:defRPr sz="4000"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dirty="0"/>
              <a:t>Exemple 01</a:t>
            </a:r>
            <a:endParaRPr lang="fr-CA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77F25AC-A1CA-8F4A-96C7-13811C08231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5342" y="3817145"/>
            <a:ext cx="3997036" cy="1877074"/>
          </a:xfrm>
        </p:spPr>
        <p:txBody>
          <a:bodyPr>
            <a:noAutofit/>
          </a:bodyPr>
          <a:lstStyle>
            <a:lvl1pPr marL="0" indent="0">
              <a:buNone/>
              <a:defRPr sz="1200" b="0" u="none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r-FR" dirty="0"/>
              <a:t>Modifier les styles du texte du masque
Deuxième niveau
Troisième niveau
Quatrième niveau
Cinquième niveau</a:t>
            </a:r>
            <a:endParaRPr lang="fr-CA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94D8FAF-75E5-3D4F-A088-EBCBFC900F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0" y="2055731"/>
            <a:ext cx="5456866" cy="398464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9656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contenu bloc roug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9">
            <a:extLst>
              <a:ext uri="{FF2B5EF4-FFF2-40B4-BE49-F238E27FC236}">
                <a16:creationId xmlns:a16="http://schemas.microsoft.com/office/drawing/2014/main" id="{59ED211C-9E39-1D49-83C0-7C7FBC16F632}"/>
              </a:ext>
            </a:extLst>
          </p:cNvPr>
          <p:cNvSpPr/>
          <p:nvPr userDrawn="1"/>
        </p:nvSpPr>
        <p:spPr>
          <a:xfrm>
            <a:off x="9146" y="0"/>
            <a:ext cx="5447721" cy="6858000"/>
          </a:xfrm>
          <a:prstGeom prst="rect">
            <a:avLst/>
          </a:prstGeom>
          <a:solidFill>
            <a:srgbClr val="DC0911">
              <a:alpha val="8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11">
            <a:extLst>
              <a:ext uri="{FF2B5EF4-FFF2-40B4-BE49-F238E27FC236}">
                <a16:creationId xmlns:a16="http://schemas.microsoft.com/office/drawing/2014/main" id="{EB99B8A2-4CC9-D747-B0E4-EE01D68C76BE}"/>
              </a:ext>
            </a:extLst>
          </p:cNvPr>
          <p:cNvSpPr/>
          <p:nvPr userDrawn="1"/>
        </p:nvSpPr>
        <p:spPr>
          <a:xfrm>
            <a:off x="11463064" y="6438754"/>
            <a:ext cx="38504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149B6D55-4680-4DC5-B665-330CCBA60EFE}" type="slidenum">
              <a:rPr lang="ru-RU" sz="900" b="0" baseline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ctr"/>
              <a:t>‹N°›</a:t>
            </a:fld>
            <a:endParaRPr lang="ru-RU" sz="1200" b="0" baseline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76484725-4DC3-E443-8491-227DECEDC0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856" y="6424354"/>
            <a:ext cx="2181250" cy="184550"/>
          </a:xfrm>
          <a:prstGeom prst="rect">
            <a:avLst/>
          </a:prstGeom>
        </p:spPr>
      </p:pic>
      <p:sp>
        <p:nvSpPr>
          <p:cNvPr id="5" name="Espace réservé pour une image  2">
            <a:extLst>
              <a:ext uri="{FF2B5EF4-FFF2-40B4-BE49-F238E27FC236}">
                <a16:creationId xmlns:a16="http://schemas.microsoft.com/office/drawing/2014/main" id="{5FF7FEA0-5D9F-014A-9E49-25A79EB2AA6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146" y="0"/>
            <a:ext cx="5456866" cy="6858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C091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C091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C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Importez une photo ici. Changez la transparence à 89%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Прямоугольник 8">
            <a:extLst>
              <a:ext uri="{FF2B5EF4-FFF2-40B4-BE49-F238E27FC236}">
                <a16:creationId xmlns:a16="http://schemas.microsoft.com/office/drawing/2014/main" id="{7027A65B-40B5-E246-AFBF-6CFE42C6A663}"/>
              </a:ext>
            </a:extLst>
          </p:cNvPr>
          <p:cNvSpPr/>
          <p:nvPr userDrawn="1"/>
        </p:nvSpPr>
        <p:spPr>
          <a:xfrm>
            <a:off x="4620127" y="1526018"/>
            <a:ext cx="7571873" cy="3949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0039CD4-E9E5-6F46-A528-026947A3D6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5342" y="2048400"/>
            <a:ext cx="4276149" cy="1194163"/>
          </a:xfrm>
        </p:spPr>
        <p:txBody>
          <a:bodyPr>
            <a:normAutofit/>
          </a:bodyPr>
          <a:lstStyle>
            <a:lvl1pPr>
              <a:defRPr sz="4000"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dirty="0"/>
              <a:t>Exemple</a:t>
            </a:r>
            <a:br>
              <a:rPr lang="fr-FR" dirty="0"/>
            </a:br>
            <a:r>
              <a:rPr lang="fr-FR" dirty="0"/>
              <a:t>02</a:t>
            </a:r>
            <a:endParaRPr lang="fr-CA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77F25AC-A1CA-8F4A-96C7-13811C08231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5341" y="3412799"/>
            <a:ext cx="3165865" cy="1439527"/>
          </a:xfrm>
          <a:ln w="3175">
            <a:solidFill>
              <a:schemeClr val="bg1"/>
            </a:solidFill>
          </a:ln>
        </p:spPr>
        <p:txBody>
          <a:bodyPr>
            <a:noAutofit/>
          </a:bodyPr>
          <a:lstStyle>
            <a:lvl1pPr marL="0" indent="0">
              <a:buNone/>
              <a:defRPr sz="1200" b="0" u="none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r-FR" dirty="0"/>
              <a:t>Modifier les styles du texte du masque
Deuxième niveau
Troisième niveau
Quatrième niveau
Cinquième niveau</a:t>
            </a:r>
            <a:endParaRPr lang="fr-CA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94D8FAF-75E5-3D4F-A088-EBCBFC900F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0" y="2055731"/>
            <a:ext cx="5456866" cy="398464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9215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contenu photo centr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7"/>
          <p:cNvSpPr>
            <a:spLocks noGrp="1"/>
          </p:cNvSpPr>
          <p:nvPr>
            <p:ph type="pic" sz="quarter" idx="11"/>
          </p:nvPr>
        </p:nvSpPr>
        <p:spPr>
          <a:xfrm>
            <a:off x="0" y="1970725"/>
            <a:ext cx="12192001" cy="291655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1463064" y="6438754"/>
            <a:ext cx="38504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149B6D55-4680-4DC5-B665-330CCBA60EFE}" type="slidenum">
              <a:rPr lang="ru-RU" sz="900" b="0" baseline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ctr"/>
              <a:t>‹N°›</a:t>
            </a:fld>
            <a:endParaRPr lang="ru-RU" sz="1200" b="0" baseline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1FA809D-17B1-D840-9FCD-072073FADC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856" y="6424354"/>
            <a:ext cx="2181250" cy="184550"/>
          </a:xfrm>
          <a:prstGeom prst="rect">
            <a:avLst/>
          </a:prstGeom>
        </p:spPr>
      </p:pic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62E02965-021F-8743-8937-0E33E99DDCF7}"/>
              </a:ext>
            </a:extLst>
          </p:cNvPr>
          <p:cNvCxnSpPr>
            <a:cxnSpLocks/>
          </p:cNvCxnSpPr>
          <p:nvPr userDrawn="1"/>
        </p:nvCxnSpPr>
        <p:spPr>
          <a:xfrm>
            <a:off x="5743303" y="1315790"/>
            <a:ext cx="705394" cy="0"/>
          </a:xfrm>
          <a:prstGeom prst="line">
            <a:avLst/>
          </a:prstGeom>
          <a:ln w="28575">
            <a:solidFill>
              <a:srgbClr val="D809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>
            <a:extLst>
              <a:ext uri="{FF2B5EF4-FFF2-40B4-BE49-F238E27FC236}">
                <a16:creationId xmlns:a16="http://schemas.microsoft.com/office/drawing/2014/main" id="{E1F6E525-6892-1941-9867-E5D4FEF6B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71055"/>
            <a:ext cx="12192000" cy="844724"/>
          </a:xfrm>
        </p:spPr>
        <p:txBody>
          <a:bodyPr anchor="t"/>
          <a:lstStyle>
            <a:lvl1pPr algn="ctr">
              <a:defRPr b="1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995D2B88-7F70-8A46-A18F-514F8C21E92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315779"/>
            <a:ext cx="12191999" cy="654933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200" b="1" i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dirty="0"/>
              <a:t>SOUS-TITRE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134555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contenu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9"/>
          <p:cNvSpPr>
            <a:spLocks noGrp="1"/>
          </p:cNvSpPr>
          <p:nvPr>
            <p:ph type="pic" sz="quarter" idx="11"/>
          </p:nvPr>
        </p:nvSpPr>
        <p:spPr>
          <a:xfrm>
            <a:off x="1405106" y="2117558"/>
            <a:ext cx="1829416" cy="2252959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3" name="Рисунок 9"/>
          <p:cNvSpPr>
            <a:spLocks noGrp="1"/>
          </p:cNvSpPr>
          <p:nvPr>
            <p:ph type="pic" sz="quarter" idx="12"/>
          </p:nvPr>
        </p:nvSpPr>
        <p:spPr>
          <a:xfrm>
            <a:off x="3931545" y="2117558"/>
            <a:ext cx="1829416" cy="2252959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4" name="Рисунок 9"/>
          <p:cNvSpPr>
            <a:spLocks noGrp="1"/>
          </p:cNvSpPr>
          <p:nvPr>
            <p:ph type="pic" sz="quarter" idx="13"/>
          </p:nvPr>
        </p:nvSpPr>
        <p:spPr>
          <a:xfrm>
            <a:off x="6457984" y="2117558"/>
            <a:ext cx="1829416" cy="2252959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8" name="Прямоугольник 11">
            <a:extLst>
              <a:ext uri="{FF2B5EF4-FFF2-40B4-BE49-F238E27FC236}">
                <a16:creationId xmlns:a16="http://schemas.microsoft.com/office/drawing/2014/main" id="{1A5B0404-CBA8-1740-B873-702D77D15354}"/>
              </a:ext>
            </a:extLst>
          </p:cNvPr>
          <p:cNvSpPr/>
          <p:nvPr userDrawn="1"/>
        </p:nvSpPr>
        <p:spPr>
          <a:xfrm>
            <a:off x="11463064" y="6438754"/>
            <a:ext cx="38504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149B6D55-4680-4DC5-B665-330CCBA60EFE}" type="slidenum">
              <a:rPr lang="ru-RU" sz="900" b="0" baseline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ctr"/>
              <a:t>‹N°›</a:t>
            </a:fld>
            <a:endParaRPr lang="ru-RU" sz="1200" b="0" baseline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7576F75-8ACF-C04D-8194-B92CB630D0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856" y="6424354"/>
            <a:ext cx="2181250" cy="184550"/>
          </a:xfrm>
          <a:prstGeom prst="rect">
            <a:avLst/>
          </a:prstGeom>
        </p:spPr>
      </p:pic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231E1C50-2070-1C46-ADE5-2AF8AD64BB73}"/>
              </a:ext>
            </a:extLst>
          </p:cNvPr>
          <p:cNvCxnSpPr>
            <a:cxnSpLocks/>
          </p:cNvCxnSpPr>
          <p:nvPr userDrawn="1"/>
        </p:nvCxnSpPr>
        <p:spPr>
          <a:xfrm>
            <a:off x="5743303" y="1315790"/>
            <a:ext cx="705394" cy="0"/>
          </a:xfrm>
          <a:prstGeom prst="line">
            <a:avLst/>
          </a:prstGeom>
          <a:ln w="28575">
            <a:solidFill>
              <a:srgbClr val="D809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re 1">
            <a:extLst>
              <a:ext uri="{FF2B5EF4-FFF2-40B4-BE49-F238E27FC236}">
                <a16:creationId xmlns:a16="http://schemas.microsoft.com/office/drawing/2014/main" id="{D6894A2D-2C32-2147-B67C-AAE3524D9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71055"/>
            <a:ext cx="12192000" cy="742049"/>
          </a:xfrm>
        </p:spPr>
        <p:txBody>
          <a:bodyPr anchor="t"/>
          <a:lstStyle>
            <a:lvl1pPr algn="ctr">
              <a:defRPr b="1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12" name="Espace réservé du texte 14">
            <a:extLst>
              <a:ext uri="{FF2B5EF4-FFF2-40B4-BE49-F238E27FC236}">
                <a16:creationId xmlns:a16="http://schemas.microsoft.com/office/drawing/2014/main" id="{311983BA-D16E-0F43-89F3-6FF5DF06972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1337865"/>
            <a:ext cx="12191999" cy="654933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200" b="1" i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dirty="0"/>
              <a:t>SOUS-TITRE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327219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contenu photos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7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217170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1"/>
          </p:nvPr>
        </p:nvSpPr>
        <p:spPr>
          <a:xfrm>
            <a:off x="754063" y="2647950"/>
            <a:ext cx="3084011" cy="340995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4" name="Рисунок 12"/>
          <p:cNvSpPr>
            <a:spLocks noGrp="1"/>
          </p:cNvSpPr>
          <p:nvPr>
            <p:ph type="pic" sz="quarter" idx="12"/>
          </p:nvPr>
        </p:nvSpPr>
        <p:spPr>
          <a:xfrm>
            <a:off x="4087813" y="2647949"/>
            <a:ext cx="2865437" cy="1599197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5" name="Рисунок 12"/>
          <p:cNvSpPr>
            <a:spLocks noGrp="1"/>
          </p:cNvSpPr>
          <p:nvPr>
            <p:ph type="pic" sz="quarter" idx="13"/>
          </p:nvPr>
        </p:nvSpPr>
        <p:spPr>
          <a:xfrm>
            <a:off x="4087813" y="4463716"/>
            <a:ext cx="2865437" cy="159418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11">
            <a:extLst>
              <a:ext uri="{FF2B5EF4-FFF2-40B4-BE49-F238E27FC236}">
                <a16:creationId xmlns:a16="http://schemas.microsoft.com/office/drawing/2014/main" id="{38F3E138-3706-3246-91AE-CC05F08DA4A2}"/>
              </a:ext>
            </a:extLst>
          </p:cNvPr>
          <p:cNvSpPr/>
          <p:nvPr userDrawn="1"/>
        </p:nvSpPr>
        <p:spPr>
          <a:xfrm>
            <a:off x="11463064" y="6438754"/>
            <a:ext cx="38504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149B6D55-4680-4DC5-B665-330CCBA60EFE}" type="slidenum">
              <a:rPr lang="ru-RU" sz="900" b="0" baseline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ctr"/>
              <a:t>‹N°›</a:t>
            </a:fld>
            <a:endParaRPr lang="ru-RU" sz="1200" b="0" baseline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B21E2E4-B713-7D4A-B149-E466936178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856" y="6424354"/>
            <a:ext cx="2181250" cy="18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90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contenu Entête rou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36">
            <a:extLst>
              <a:ext uri="{FF2B5EF4-FFF2-40B4-BE49-F238E27FC236}">
                <a16:creationId xmlns:a16="http://schemas.microsoft.com/office/drawing/2014/main" id="{CB466AFA-768A-E447-A039-9744AC6E9073}"/>
              </a:ext>
            </a:extLst>
          </p:cNvPr>
          <p:cNvSpPr/>
          <p:nvPr userDrawn="1"/>
        </p:nvSpPr>
        <p:spPr>
          <a:xfrm>
            <a:off x="0" y="-1139"/>
            <a:ext cx="12192000" cy="2033516"/>
          </a:xfrm>
          <a:prstGeom prst="rect">
            <a:avLst/>
          </a:prstGeom>
          <a:solidFill>
            <a:srgbClr val="DC0911">
              <a:alpha val="8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исунок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203351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C091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C091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C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Importez une photo ici. Changez la transparence à 89%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1"/>
          </p:nvPr>
        </p:nvSpPr>
        <p:spPr>
          <a:xfrm>
            <a:off x="859477" y="2797458"/>
            <a:ext cx="2757488" cy="1528763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8" name="Рисунок 6"/>
          <p:cNvSpPr>
            <a:spLocks noGrp="1"/>
          </p:cNvSpPr>
          <p:nvPr>
            <p:ph type="pic" sz="quarter" idx="12"/>
          </p:nvPr>
        </p:nvSpPr>
        <p:spPr>
          <a:xfrm>
            <a:off x="4737716" y="2797458"/>
            <a:ext cx="2757488" cy="1528763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Рисунок 6"/>
          <p:cNvSpPr>
            <a:spLocks noGrp="1"/>
          </p:cNvSpPr>
          <p:nvPr>
            <p:ph type="pic" sz="quarter" idx="13"/>
          </p:nvPr>
        </p:nvSpPr>
        <p:spPr>
          <a:xfrm>
            <a:off x="8615955" y="2797457"/>
            <a:ext cx="2757488" cy="1528763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Прямоугольник 11">
            <a:extLst>
              <a:ext uri="{FF2B5EF4-FFF2-40B4-BE49-F238E27FC236}">
                <a16:creationId xmlns:a16="http://schemas.microsoft.com/office/drawing/2014/main" id="{D1489886-5BCA-7043-91BB-10E7EC6608FE}"/>
              </a:ext>
            </a:extLst>
          </p:cNvPr>
          <p:cNvSpPr/>
          <p:nvPr userDrawn="1"/>
        </p:nvSpPr>
        <p:spPr>
          <a:xfrm>
            <a:off x="11463064" y="6438754"/>
            <a:ext cx="38504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149B6D55-4680-4DC5-B665-330CCBA60EFE}" type="slidenum">
              <a:rPr lang="ru-RU" sz="900" b="0" baseline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ctr"/>
              <a:t>‹N°›</a:t>
            </a:fld>
            <a:endParaRPr lang="ru-RU" sz="1200" b="0" baseline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CB866511-29EE-CB49-9560-A3E652F8CF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856" y="6424354"/>
            <a:ext cx="2181250" cy="184550"/>
          </a:xfrm>
          <a:prstGeom prst="rect">
            <a:avLst/>
          </a:prstGeom>
        </p:spPr>
      </p:pic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F80442C7-DB08-1B49-A4C3-3EC916F7F946}"/>
              </a:ext>
            </a:extLst>
          </p:cNvPr>
          <p:cNvCxnSpPr>
            <a:cxnSpLocks/>
          </p:cNvCxnSpPr>
          <p:nvPr userDrawn="1"/>
        </p:nvCxnSpPr>
        <p:spPr>
          <a:xfrm>
            <a:off x="5743303" y="1315790"/>
            <a:ext cx="705394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re 1">
            <a:extLst>
              <a:ext uri="{FF2B5EF4-FFF2-40B4-BE49-F238E27FC236}">
                <a16:creationId xmlns:a16="http://schemas.microsoft.com/office/drawing/2014/main" id="{14398F83-9BC6-C948-84EE-95F2810CF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71055"/>
            <a:ext cx="12192000" cy="844724"/>
          </a:xfrm>
        </p:spPr>
        <p:txBody>
          <a:bodyPr anchor="t"/>
          <a:lstStyle>
            <a:lvl1pPr algn="ctr">
              <a:defRPr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B3FCAD73-3989-BE4A-AA76-073468E713F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1315779"/>
            <a:ext cx="12191999" cy="654933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200"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dirty="0"/>
              <a:t>SOUS-TITRE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903277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 noProof="0" dirty="0"/>
              <a:t>Titre du document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dirty="0"/>
              <a:t>Titre du document</a:t>
            </a:r>
            <a:endParaRPr lang="ru-RU" dirty="0"/>
          </a:p>
          <a:p>
            <a:pPr lvl="1"/>
            <a:r>
              <a:rPr lang="fr-CA" dirty="0"/>
              <a:t>Titre du document</a:t>
            </a:r>
            <a:endParaRPr lang="ru-RU" dirty="0"/>
          </a:p>
          <a:p>
            <a:pPr lvl="2"/>
            <a:r>
              <a:rPr lang="fr-CA" dirty="0"/>
              <a:t>Titre du document</a:t>
            </a:r>
            <a:endParaRPr lang="ru-RU" dirty="0"/>
          </a:p>
          <a:p>
            <a:pPr lvl="3"/>
            <a:r>
              <a:rPr lang="fr-CA" dirty="0"/>
              <a:t>Titre du document</a:t>
            </a:r>
            <a:endParaRPr lang="ru-RU" dirty="0"/>
          </a:p>
          <a:p>
            <a:pPr lvl="4"/>
            <a:r>
              <a:rPr lang="fr-CA" dirty="0"/>
              <a:t>Titre du document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B4957299-CC0A-45EB-9CA8-8192876CCBCD}" type="datetimeFigureOut">
              <a:rPr lang="ru-RU" smtClean="0"/>
              <a:pPr/>
              <a:t>21.09.2023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B5A63EA4-607C-49A0-8355-BF440E516A63}" type="slidenum">
              <a:rPr lang="ru-RU" smtClean="0"/>
              <a:pPr/>
              <a:t>‹N°›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8270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3" r:id="rId2"/>
    <p:sldLayoutId id="2147483681" r:id="rId3"/>
    <p:sldLayoutId id="2147483663" r:id="rId4"/>
    <p:sldLayoutId id="2147483691" r:id="rId5"/>
    <p:sldLayoutId id="2147483684" r:id="rId6"/>
    <p:sldLayoutId id="2147483661" r:id="rId7"/>
    <p:sldLayoutId id="2147483653" r:id="rId8"/>
    <p:sldLayoutId id="2147483655" r:id="rId9"/>
    <p:sldLayoutId id="2147483692" r:id="rId10"/>
    <p:sldLayoutId id="2147483693" r:id="rId11"/>
    <p:sldLayoutId id="2147483686" r:id="rId12"/>
    <p:sldLayoutId id="2147483689" r:id="rId13"/>
    <p:sldLayoutId id="2147483690" r:id="rId14"/>
    <p:sldLayoutId id="2147483694" r:id="rId15"/>
    <p:sldLayoutId id="2147483685" r:id="rId16"/>
    <p:sldLayoutId id="2147483695" r:id="rId17"/>
    <p:sldLayoutId id="2147483698" r:id="rId18"/>
    <p:sldLayoutId id="2147483699" r:id="rId19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DC0911"/>
        </a:buClr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C0911"/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C0911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C0911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C0911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.png"/><Relationship Id="rId4" Type="http://schemas.openxmlformats.org/officeDocument/2006/relationships/hyperlink" Target="mailto:Philanthropie@fgmtl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pour une image  3" descr="Une image contenant extérieur, store, eau&#10;&#10;&#10;&#10;Description générée automatiquement">
            <a:extLst>
              <a:ext uri="{FF2B5EF4-FFF2-40B4-BE49-F238E27FC236}">
                <a16:creationId xmlns:a16="http://schemas.microsoft.com/office/drawing/2014/main" id="{8EC1549F-5508-4247-98AB-F93C7F4FEBD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69" b="13869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12" name="Прямоугольник 5">
            <a:extLst>
              <a:ext uri="{FF2B5EF4-FFF2-40B4-BE49-F238E27FC236}">
                <a16:creationId xmlns:a16="http://schemas.microsoft.com/office/drawing/2014/main" id="{00135C18-2A18-3143-BD33-CC8A0DA267ED}"/>
              </a:ext>
            </a:extLst>
          </p:cNvPr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rgbClr val="DC0911">
              <a:alpha val="8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85916BD-3E6B-6B44-9625-FD7BE7A2E8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151" y="745154"/>
            <a:ext cx="3141695" cy="761624"/>
          </a:xfrm>
          <a:prstGeom prst="rect">
            <a:avLst/>
          </a:prstGeom>
        </p:spPr>
      </p:pic>
      <p:sp>
        <p:nvSpPr>
          <p:cNvPr id="2" name="Rectangle avec coin diagonal arrondi 1">
            <a:extLst>
              <a:ext uri="{FF2B5EF4-FFF2-40B4-BE49-F238E27FC236}">
                <a16:creationId xmlns:a16="http://schemas.microsoft.com/office/drawing/2014/main" id="{67631331-76DC-DB4F-B3ED-DAB6D406C8C9}"/>
              </a:ext>
            </a:extLst>
          </p:cNvPr>
          <p:cNvSpPr/>
          <p:nvPr/>
        </p:nvSpPr>
        <p:spPr>
          <a:xfrm>
            <a:off x="8762998" y="-326099"/>
            <a:ext cx="1829477" cy="1625600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765BFD9-938A-F949-87D0-BB5AB93F147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237" y="207757"/>
            <a:ext cx="1651001" cy="868948"/>
          </a:xfrm>
          <a:prstGeom prst="rect">
            <a:avLst/>
          </a:prstGeom>
        </p:spPr>
      </p:pic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E0EDF34E-7AC5-A44A-882F-D49A0AFECCA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60430" y="4443546"/>
            <a:ext cx="7237918" cy="1142356"/>
          </a:xfrm>
        </p:spPr>
        <p:txBody>
          <a:bodyPr/>
          <a:lstStyle/>
          <a:p>
            <a:r>
              <a:rPr lang="fr-CA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Programme des </a:t>
            </a:r>
            <a:r>
              <a:rPr lang="fr-CA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ambassadeurs</a:t>
            </a:r>
            <a:br>
              <a:rPr lang="fr-CA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fr-CA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et ambassadrices </a:t>
            </a:r>
            <a:r>
              <a:rPr lang="fr-CA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de la </a:t>
            </a:r>
            <a:r>
              <a:rPr lang="fr-CA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FGM</a:t>
            </a:r>
            <a:endParaRPr lang="fr-CA" sz="20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946CAD33-BE71-294F-9A61-8B783D43601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4909" y="2579895"/>
            <a:ext cx="10728961" cy="613442"/>
          </a:xfrm>
        </p:spPr>
        <p:txBody>
          <a:bodyPr/>
          <a:lstStyle/>
          <a:p>
            <a:r>
              <a:rPr lang="fr-CA" sz="40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Contribuez au développement de la philanthropie dans le Grand Montréal</a:t>
            </a:r>
          </a:p>
        </p:txBody>
      </p:sp>
    </p:spTree>
    <p:extLst>
      <p:ext uri="{BB962C8B-B14F-4D97-AF65-F5344CB8AC3E}">
        <p14:creationId xmlns:p14="http://schemas.microsoft.com/office/powerpoint/2010/main" val="1250237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pour une image  2" descr="Une image contenant personne, intérieur, homme, mur&#10;&#10;&#10;&#10;Description générée automatiquement">
            <a:extLst>
              <a:ext uri="{FF2B5EF4-FFF2-40B4-BE49-F238E27FC236}">
                <a16:creationId xmlns:a16="http://schemas.microsoft.com/office/drawing/2014/main" id="{1AA36CFF-F3BB-F447-87EC-DF36C32E9AB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44" b="32044"/>
          <a:stretch>
            <a:fillRect/>
          </a:stretch>
        </p:blipFill>
        <p:spPr>
          <a:xfrm>
            <a:off x="0" y="2096410"/>
            <a:ext cx="12192000" cy="4121509"/>
          </a:xfrm>
        </p:spPr>
      </p:pic>
      <p:sp>
        <p:nvSpPr>
          <p:cNvPr id="6" name="Прямоугольник 5"/>
          <p:cNvSpPr/>
          <p:nvPr/>
        </p:nvSpPr>
        <p:spPr>
          <a:xfrm>
            <a:off x="-2" y="2074347"/>
            <a:ext cx="12192001" cy="4143572"/>
          </a:xfrm>
          <a:prstGeom prst="rect">
            <a:avLst/>
          </a:prstGeom>
          <a:solidFill>
            <a:srgbClr val="DC0911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E23936"/>
              </a:solidFill>
            </a:endParaRPr>
          </a:p>
        </p:txBody>
      </p:sp>
      <p:cxnSp>
        <p:nvCxnSpPr>
          <p:cNvPr id="12" name="Прямая соединительная линия 11"/>
          <p:cNvCxnSpPr>
            <a:cxnSpLocks/>
          </p:cNvCxnSpPr>
          <p:nvPr/>
        </p:nvCxnSpPr>
        <p:spPr>
          <a:xfrm>
            <a:off x="3936842" y="2676298"/>
            <a:ext cx="0" cy="1731800"/>
          </a:xfrm>
          <a:prstGeom prst="line">
            <a:avLst/>
          </a:prstGeom>
          <a:ln w="3175">
            <a:solidFill>
              <a:schemeClr val="bg1">
                <a:alpha val="31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cxnSpLocks/>
          </p:cNvCxnSpPr>
          <p:nvPr/>
        </p:nvCxnSpPr>
        <p:spPr>
          <a:xfrm>
            <a:off x="8123271" y="2676298"/>
            <a:ext cx="0" cy="1731800"/>
          </a:xfrm>
          <a:prstGeom prst="line">
            <a:avLst/>
          </a:prstGeom>
          <a:ln w="3175">
            <a:solidFill>
              <a:schemeClr val="bg1">
                <a:alpha val="31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re 6">
            <a:extLst>
              <a:ext uri="{FF2B5EF4-FFF2-40B4-BE49-F238E27FC236}">
                <a16:creationId xmlns:a16="http://schemas.microsoft.com/office/drawing/2014/main" id="{337B1C26-2CC0-D84A-B3D3-D9DA66A6F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92765"/>
            <a:ext cx="12192000" cy="1905964"/>
          </a:xfrm>
          <a:solidFill>
            <a:schemeClr val="bg1"/>
          </a:solidFill>
        </p:spPr>
        <p:txBody>
          <a:bodyPr anchor="ctr">
            <a:noAutofit/>
          </a:bodyPr>
          <a:lstStyle/>
          <a:p>
            <a:r>
              <a:rPr lang="fr-CA" sz="3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Faites une différence dans votre communauté</a:t>
            </a:r>
            <a:endParaRPr lang="fr-CA" sz="3600" cap="all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62412" y="2871957"/>
            <a:ext cx="3992132" cy="2553565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dirty="0" smtClean="0">
                <a:solidFill>
                  <a:schemeClr val="bg1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Inspirer</a:t>
            </a:r>
            <a:endParaRPr lang="en-US" sz="2400" b="1" dirty="0">
              <a:solidFill>
                <a:schemeClr val="bg1"/>
              </a:solidFill>
              <a:latin typeface="Helvetica" panose="020B0604020202020204" pitchFamily="34" charset="0"/>
              <a:ea typeface="Verdana" panose="020B0604030504040204" pitchFamily="34" charset="0"/>
              <a:cs typeface="Helvetica" panose="020B0604020202020204" pitchFamily="34" charset="0"/>
            </a:endParaRPr>
          </a:p>
          <a:p>
            <a:pPr marL="0" indent="0" algn="ctr">
              <a:lnSpc>
                <a:spcPts val="2000"/>
              </a:lnSpc>
              <a:spcBef>
                <a:spcPts val="600"/>
              </a:spcBef>
              <a:buNone/>
            </a:pPr>
            <a:endParaRPr lang="fr-CA" sz="2400" kern="0" dirty="0" smtClean="0">
              <a:solidFill>
                <a:schemeClr val="bg1"/>
              </a:solidFill>
              <a:latin typeface="Helvetica" panose="020B0604020202020204" pitchFamily="34" charset="0"/>
              <a:ea typeface="Verdana" panose="020B0604030504040204" pitchFamily="34" charset="0"/>
              <a:cs typeface="Helvetica" panose="020B0604020202020204" pitchFamily="34" charset="0"/>
            </a:endParaRPr>
          </a:p>
          <a:p>
            <a:pPr marL="0" indent="0" algn="ctr">
              <a:lnSpc>
                <a:spcPts val="2000"/>
              </a:lnSpc>
              <a:spcBef>
                <a:spcPts val="600"/>
              </a:spcBef>
              <a:buNone/>
            </a:pPr>
            <a:r>
              <a:rPr lang="fr-CA" sz="2000" kern="0" dirty="0" smtClean="0">
                <a:solidFill>
                  <a:schemeClr val="bg1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Faites part de votre vécu et de votre expérience philanthropique.</a:t>
            </a:r>
          </a:p>
          <a:p>
            <a:pPr marL="0" indent="0" algn="ctr">
              <a:lnSpc>
                <a:spcPts val="2000"/>
              </a:lnSpc>
              <a:spcBef>
                <a:spcPts val="600"/>
              </a:spcBef>
              <a:buNone/>
            </a:pPr>
            <a:endParaRPr lang="fr-CA" sz="2000" kern="0" dirty="0">
              <a:solidFill>
                <a:schemeClr val="bg1"/>
              </a:solidFill>
              <a:latin typeface="Helvetica" panose="020B0604020202020204" pitchFamily="34" charset="0"/>
              <a:ea typeface="Verdana" panose="020B0604030504040204" pitchFamily="34" charset="0"/>
              <a:cs typeface="Helvetica" panose="020B0604020202020204" pitchFamily="34" charset="0"/>
            </a:endParaRPr>
          </a:p>
          <a:p>
            <a:pPr marL="0" indent="0" algn="ctr">
              <a:lnSpc>
                <a:spcPts val="2000"/>
              </a:lnSpc>
              <a:spcBef>
                <a:spcPts val="600"/>
              </a:spcBef>
              <a:buNone/>
            </a:pPr>
            <a:r>
              <a:rPr lang="fr-CA" sz="2000" kern="0" dirty="0" smtClean="0">
                <a:solidFill>
                  <a:schemeClr val="bg1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Racontez votre histoire et encouragez les autres à suivre votre exemple.</a:t>
            </a:r>
            <a:endParaRPr lang="fr-CA" sz="2000" kern="0" dirty="0">
              <a:solidFill>
                <a:schemeClr val="bg1"/>
              </a:solidFill>
              <a:latin typeface="Helvetica" panose="020B0604020202020204" pitchFamily="34" charset="0"/>
              <a:ea typeface="Verdana" panose="020B0604030504040204" pitchFamily="34" charset="0"/>
              <a:cs typeface="Helvetica" panose="020B0604020202020204" pitchFamily="34" charset="0"/>
            </a:endParaRPr>
          </a:p>
        </p:txBody>
      </p:sp>
      <p:sp>
        <p:nvSpPr>
          <p:cNvPr id="23" name="Подзаголовок 2">
            <a:extLst>
              <a:ext uri="{FF2B5EF4-FFF2-40B4-BE49-F238E27FC236}">
                <a16:creationId xmlns:a16="http://schemas.microsoft.com/office/drawing/2014/main" id="{35C78834-3B36-BB4E-88F1-EABA14E38E6F}"/>
              </a:ext>
            </a:extLst>
          </p:cNvPr>
          <p:cNvSpPr txBox="1">
            <a:spLocks/>
          </p:cNvSpPr>
          <p:nvPr/>
        </p:nvSpPr>
        <p:spPr>
          <a:xfrm>
            <a:off x="581778" y="2420223"/>
            <a:ext cx="2445488" cy="409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000"/>
              </a:lnSpc>
              <a:spcBef>
                <a:spcPts val="600"/>
              </a:spcBef>
              <a:buNone/>
            </a:pPr>
            <a:r>
              <a:rPr lang="en-US" sz="3200" dirty="0">
                <a:solidFill>
                  <a:schemeClr val="bg1"/>
                </a:solidFill>
                <a:latin typeface="Raleway Heavy" panose="020B0003030101060003" pitchFamily="34" charset="0"/>
              </a:rPr>
              <a:t>+</a:t>
            </a:r>
            <a:endParaRPr lang="en-US" sz="3200" dirty="0">
              <a:solidFill>
                <a:schemeClr val="bg1"/>
              </a:solidFill>
              <a:latin typeface="Poppins" panose="02000000000000000000" pitchFamily="2" charset="0"/>
              <a:cs typeface="Poppins" panose="02000000000000000000" pitchFamily="2" charset="0"/>
            </a:endParaRPr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>
          <a:xfrm>
            <a:off x="3943773" y="2864969"/>
            <a:ext cx="4172568" cy="25904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dirty="0" smtClean="0">
                <a:solidFill>
                  <a:schemeClr val="bg1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Partager</a:t>
            </a:r>
            <a:endParaRPr lang="en-US" sz="2400" b="1" dirty="0">
              <a:solidFill>
                <a:schemeClr val="bg1"/>
              </a:solidFill>
              <a:latin typeface="Helvetica" panose="020B0604020202020204" pitchFamily="34" charset="0"/>
              <a:ea typeface="Verdana" panose="020B0604030504040204" pitchFamily="34" charset="0"/>
              <a:cs typeface="Helvetica" panose="020B0604020202020204" pitchFamily="34" charset="0"/>
            </a:endParaRPr>
          </a:p>
          <a:p>
            <a:pPr marL="0" indent="0" algn="ctr">
              <a:lnSpc>
                <a:spcPts val="2000"/>
              </a:lnSpc>
              <a:spcBef>
                <a:spcPts val="600"/>
              </a:spcBef>
              <a:buNone/>
            </a:pPr>
            <a:endParaRPr lang="fr-CA" sz="2400" kern="0" dirty="0" smtClean="0">
              <a:solidFill>
                <a:schemeClr val="bg1"/>
              </a:solidFill>
              <a:latin typeface="Helvetica" panose="020B0604020202020204" pitchFamily="34" charset="0"/>
              <a:ea typeface="Verdana" panose="020B0604030504040204" pitchFamily="34" charset="0"/>
              <a:cs typeface="Helvetica" panose="020B0604020202020204" pitchFamily="34" charset="0"/>
            </a:endParaRPr>
          </a:p>
          <a:p>
            <a:pPr marL="0" indent="0" algn="ctr">
              <a:lnSpc>
                <a:spcPts val="2000"/>
              </a:lnSpc>
              <a:spcBef>
                <a:spcPts val="600"/>
              </a:spcBef>
              <a:buNone/>
            </a:pPr>
            <a:r>
              <a:rPr lang="fr-CA" sz="2000" kern="0" dirty="0" smtClean="0">
                <a:solidFill>
                  <a:schemeClr val="bg1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Faites connaître votre vision et la cause qui vous tient à cœur.</a:t>
            </a:r>
          </a:p>
          <a:p>
            <a:pPr marL="0" indent="0" algn="ctr">
              <a:lnSpc>
                <a:spcPts val="2000"/>
              </a:lnSpc>
              <a:spcBef>
                <a:spcPts val="600"/>
              </a:spcBef>
              <a:buNone/>
            </a:pPr>
            <a:endParaRPr lang="fr-CA" sz="2000" kern="0" dirty="0" smtClean="0">
              <a:solidFill>
                <a:schemeClr val="bg1"/>
              </a:solidFill>
              <a:latin typeface="Helvetica" panose="020B0604020202020204" pitchFamily="34" charset="0"/>
              <a:ea typeface="Verdana" panose="020B0604030504040204" pitchFamily="34" charset="0"/>
              <a:cs typeface="Helvetica" panose="020B0604020202020204" pitchFamily="34" charset="0"/>
            </a:endParaRPr>
          </a:p>
          <a:p>
            <a:pPr marL="0" indent="0" algn="ctr">
              <a:lnSpc>
                <a:spcPts val="2000"/>
              </a:lnSpc>
              <a:spcBef>
                <a:spcPts val="600"/>
              </a:spcBef>
              <a:buNone/>
            </a:pPr>
            <a:r>
              <a:rPr lang="fr-CA" sz="2000" kern="0" dirty="0" smtClean="0">
                <a:solidFill>
                  <a:schemeClr val="bg1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Créez des liens et renforcez le soutien que vous offrez à la collectivité.</a:t>
            </a:r>
          </a:p>
        </p:txBody>
      </p:sp>
      <p:sp>
        <p:nvSpPr>
          <p:cNvPr id="21" name="Подзаголовок 2"/>
          <p:cNvSpPr txBox="1">
            <a:spLocks/>
          </p:cNvSpPr>
          <p:nvPr/>
        </p:nvSpPr>
        <p:spPr>
          <a:xfrm>
            <a:off x="8130201" y="2866744"/>
            <a:ext cx="4061798" cy="17705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dirty="0" smtClean="0">
                <a:solidFill>
                  <a:schemeClr val="bg1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Influencer </a:t>
            </a:r>
            <a:endParaRPr lang="en-US" sz="2400" b="1" dirty="0">
              <a:solidFill>
                <a:schemeClr val="bg1"/>
              </a:solidFill>
              <a:latin typeface="Helvetica" panose="020B0604020202020204" pitchFamily="34" charset="0"/>
              <a:ea typeface="Verdana" panose="020B0604030504040204" pitchFamily="34" charset="0"/>
              <a:cs typeface="Helvetica" panose="020B0604020202020204" pitchFamily="34" charset="0"/>
            </a:endParaRPr>
          </a:p>
          <a:p>
            <a:pPr marL="0" indent="0" algn="ctr">
              <a:lnSpc>
                <a:spcPts val="2000"/>
              </a:lnSpc>
              <a:spcBef>
                <a:spcPts val="600"/>
              </a:spcBef>
              <a:buNone/>
            </a:pPr>
            <a:endParaRPr lang="fr-CA" sz="2400" kern="0" dirty="0" smtClean="0">
              <a:solidFill>
                <a:schemeClr val="bg1"/>
              </a:solidFill>
              <a:latin typeface="Helvetica" panose="020B0604020202020204" pitchFamily="34" charset="0"/>
              <a:ea typeface="Verdana" panose="020B0604030504040204" pitchFamily="34" charset="0"/>
              <a:cs typeface="Helvetica" panose="020B0604020202020204" pitchFamily="34" charset="0"/>
            </a:endParaRPr>
          </a:p>
          <a:p>
            <a:pPr marL="0" indent="0" algn="ctr">
              <a:lnSpc>
                <a:spcPts val="2000"/>
              </a:lnSpc>
              <a:spcBef>
                <a:spcPts val="600"/>
              </a:spcBef>
              <a:buNone/>
            </a:pPr>
            <a:r>
              <a:rPr lang="fr-CA" sz="2000" kern="0" dirty="0" smtClean="0">
                <a:solidFill>
                  <a:schemeClr val="bg1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Agissez pour développer la philanthropie dans le Grand Montréal. </a:t>
            </a:r>
          </a:p>
          <a:p>
            <a:pPr marL="0" indent="0" algn="ctr">
              <a:lnSpc>
                <a:spcPts val="2000"/>
              </a:lnSpc>
              <a:spcBef>
                <a:spcPts val="600"/>
              </a:spcBef>
              <a:buNone/>
            </a:pPr>
            <a:endParaRPr lang="fr-CA" sz="2000" kern="0" dirty="0">
              <a:solidFill>
                <a:schemeClr val="bg1"/>
              </a:solidFill>
              <a:latin typeface="Helvetica" panose="020B0604020202020204" pitchFamily="34" charset="0"/>
              <a:ea typeface="Verdana" panose="020B0604030504040204" pitchFamily="34" charset="0"/>
              <a:cs typeface="Helvetica" panose="020B0604020202020204" pitchFamily="34" charset="0"/>
            </a:endParaRPr>
          </a:p>
          <a:p>
            <a:pPr marL="0" indent="0" algn="ctr">
              <a:lnSpc>
                <a:spcPts val="2000"/>
              </a:lnSpc>
              <a:spcBef>
                <a:spcPts val="600"/>
              </a:spcBef>
              <a:buNone/>
            </a:pPr>
            <a:r>
              <a:rPr lang="fr-CA" sz="2000" kern="0" dirty="0" smtClean="0">
                <a:solidFill>
                  <a:schemeClr val="bg1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Approfondissez votre impact dans la communauté.</a:t>
            </a:r>
            <a:endParaRPr lang="fr-CA" sz="2000" kern="0" dirty="0">
              <a:solidFill>
                <a:schemeClr val="bg1"/>
              </a:solidFill>
              <a:latin typeface="Helvetica" panose="020B0604020202020204" pitchFamily="34" charset="0"/>
              <a:ea typeface="Verdana" panose="020B0604030504040204" pitchFamily="34" charset="0"/>
              <a:cs typeface="Helvetica" panose="020B0604020202020204" pitchFamily="34" charset="0"/>
            </a:endParaRPr>
          </a:p>
        </p:txBody>
      </p:sp>
      <p:sp>
        <p:nvSpPr>
          <p:cNvPr id="13" name="Подзаголовок 2">
            <a:extLst>
              <a:ext uri="{FF2B5EF4-FFF2-40B4-BE49-F238E27FC236}">
                <a16:creationId xmlns:a16="http://schemas.microsoft.com/office/drawing/2014/main" id="{35C78834-3B36-BB4E-88F1-EABA14E38E6F}"/>
              </a:ext>
            </a:extLst>
          </p:cNvPr>
          <p:cNvSpPr txBox="1">
            <a:spLocks/>
          </p:cNvSpPr>
          <p:nvPr/>
        </p:nvSpPr>
        <p:spPr>
          <a:xfrm>
            <a:off x="4834080" y="2416918"/>
            <a:ext cx="2445488" cy="409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000"/>
              </a:lnSpc>
              <a:spcBef>
                <a:spcPts val="600"/>
              </a:spcBef>
              <a:buNone/>
            </a:pPr>
            <a:r>
              <a:rPr lang="en-US" sz="3200" dirty="0">
                <a:solidFill>
                  <a:schemeClr val="bg1"/>
                </a:solidFill>
                <a:latin typeface="Raleway Heavy" panose="020B0003030101060003" pitchFamily="34" charset="0"/>
              </a:rPr>
              <a:t>+</a:t>
            </a:r>
            <a:endParaRPr lang="en-US" sz="3200" dirty="0">
              <a:solidFill>
                <a:schemeClr val="bg1"/>
              </a:solidFill>
              <a:latin typeface="Poppins" panose="02000000000000000000" pitchFamily="2" charset="0"/>
              <a:cs typeface="Poppins" panose="02000000000000000000" pitchFamily="2" charset="0"/>
            </a:endParaRPr>
          </a:p>
        </p:txBody>
      </p:sp>
      <p:sp>
        <p:nvSpPr>
          <p:cNvPr id="14" name="Подзаголовок 2">
            <a:extLst>
              <a:ext uri="{FF2B5EF4-FFF2-40B4-BE49-F238E27FC236}">
                <a16:creationId xmlns:a16="http://schemas.microsoft.com/office/drawing/2014/main" id="{35C78834-3B36-BB4E-88F1-EABA14E38E6F}"/>
              </a:ext>
            </a:extLst>
          </p:cNvPr>
          <p:cNvSpPr txBox="1">
            <a:spLocks/>
          </p:cNvSpPr>
          <p:nvPr/>
        </p:nvSpPr>
        <p:spPr>
          <a:xfrm>
            <a:off x="9067597" y="2422234"/>
            <a:ext cx="2445488" cy="409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000"/>
              </a:lnSpc>
              <a:spcBef>
                <a:spcPts val="600"/>
              </a:spcBef>
              <a:buNone/>
            </a:pPr>
            <a:r>
              <a:rPr lang="en-US" sz="3200" dirty="0">
                <a:solidFill>
                  <a:schemeClr val="bg1"/>
                </a:solidFill>
                <a:latin typeface="Raleway Heavy" panose="020B0003030101060003" pitchFamily="34" charset="0"/>
              </a:rPr>
              <a:t>+</a:t>
            </a:r>
            <a:endParaRPr lang="en-US" sz="3200" dirty="0">
              <a:solidFill>
                <a:schemeClr val="bg1"/>
              </a:solidFill>
              <a:latin typeface="Poppins" panose="02000000000000000000" pitchFamily="2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598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pour une image  2" descr="Une image contenant personne, intérieur, femme, mur&#10;&#10;&#10;&#10;Description générée automatiquement">
            <a:extLst>
              <a:ext uri="{FF2B5EF4-FFF2-40B4-BE49-F238E27FC236}">
                <a16:creationId xmlns:a16="http://schemas.microsoft.com/office/drawing/2014/main" id="{A2562D2E-7C69-8D44-A729-D75039F1654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08" b="46762"/>
          <a:stretch/>
        </p:blipFill>
        <p:spPr>
          <a:xfrm>
            <a:off x="-1" y="15694"/>
            <a:ext cx="12192000" cy="2139176"/>
          </a:xfrm>
        </p:spPr>
      </p:pic>
      <p:sp>
        <p:nvSpPr>
          <p:cNvPr id="37" name="Прямоугольник 7">
            <a:extLst>
              <a:ext uri="{FF2B5EF4-FFF2-40B4-BE49-F238E27FC236}">
                <a16:creationId xmlns:a16="http://schemas.microsoft.com/office/drawing/2014/main" id="{BC7FFA5F-FFC8-324B-ADA8-BDBDC2B119C7}"/>
              </a:ext>
            </a:extLst>
          </p:cNvPr>
          <p:cNvSpPr/>
          <p:nvPr/>
        </p:nvSpPr>
        <p:spPr>
          <a:xfrm>
            <a:off x="0" y="0"/>
            <a:ext cx="12192000" cy="2181404"/>
          </a:xfrm>
          <a:prstGeom prst="rect">
            <a:avLst/>
          </a:prstGeom>
          <a:solidFill>
            <a:srgbClr val="DC0911">
              <a:alpha val="8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5834670" y="3396429"/>
            <a:ext cx="583814" cy="348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pc="100" dirty="0">
                <a:solidFill>
                  <a:schemeClr val="bg1"/>
                </a:solidFill>
                <a:cs typeface="Poppins" panose="02000000000000000000" pitchFamily="2" charset="0"/>
              </a:rPr>
              <a:t>xxx</a:t>
            </a:r>
            <a:endParaRPr lang="en-US" spc="100" dirty="0">
              <a:solidFill>
                <a:schemeClr val="bg1"/>
              </a:solidFill>
              <a:latin typeface="Montserrat" panose="02000505000000020004" pitchFamily="2" charset="0"/>
              <a:cs typeface="Poppins" panose="02000000000000000000" pitchFamily="2" charset="0"/>
            </a:endParaRPr>
          </a:p>
        </p:txBody>
      </p:sp>
      <p:sp>
        <p:nvSpPr>
          <p:cNvPr id="40" name="Подзаголовок 2">
            <a:extLst>
              <a:ext uri="{FF2B5EF4-FFF2-40B4-BE49-F238E27FC236}">
                <a16:creationId xmlns:a16="http://schemas.microsoft.com/office/drawing/2014/main" id="{1C9943D7-218B-7542-B87B-208A70CF38BD}"/>
              </a:ext>
            </a:extLst>
          </p:cNvPr>
          <p:cNvSpPr txBox="1">
            <a:spLocks/>
          </p:cNvSpPr>
          <p:nvPr/>
        </p:nvSpPr>
        <p:spPr>
          <a:xfrm>
            <a:off x="6126577" y="2429436"/>
            <a:ext cx="5617424" cy="37831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8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None/>
            </a:pPr>
            <a:r>
              <a:rPr lang="fr-CA" sz="155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fr-CA" sz="15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5" name="Titre 44">
            <a:extLst>
              <a:ext uri="{FF2B5EF4-FFF2-40B4-BE49-F238E27FC236}">
                <a16:creationId xmlns:a16="http://schemas.microsoft.com/office/drawing/2014/main" id="{8A7725CE-87C9-C743-BCE9-6844083C5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0840"/>
            <a:ext cx="12192000" cy="2192244"/>
          </a:xfrm>
        </p:spPr>
        <p:txBody>
          <a:bodyPr anchor="ctr">
            <a:noAutofit/>
          </a:bodyPr>
          <a:lstStyle/>
          <a:p>
            <a:pPr>
              <a:lnSpc>
                <a:spcPts val="4000"/>
              </a:lnSpc>
            </a:pPr>
            <a:r>
              <a:rPr lang="fr-CA" sz="3600" dirty="0">
                <a:latin typeface="Helvetica" panose="020B0604020202020204" pitchFamily="34" charset="0"/>
                <a:cs typeface="Helvetica" panose="020B0604020202020204" pitchFamily="34" charset="0"/>
              </a:rPr>
              <a:t>S</a:t>
            </a:r>
            <a:r>
              <a:rPr lang="fr-CA" sz="3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tructure du programme  </a:t>
            </a:r>
            <a:endParaRPr lang="fr-CA" sz="3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id="{4051602A-7803-DD46-AD21-2820F45F9054}"/>
              </a:ext>
            </a:extLst>
          </p:cNvPr>
          <p:cNvSpPr txBox="1">
            <a:spLocks/>
          </p:cNvSpPr>
          <p:nvPr/>
        </p:nvSpPr>
        <p:spPr>
          <a:xfrm>
            <a:off x="882386" y="2610197"/>
            <a:ext cx="10522676" cy="3466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DF1A22"/>
              </a:buClr>
              <a:buSzPct val="150000"/>
            </a:pPr>
            <a:endParaRPr lang="fr-CA" sz="2200" dirty="0" smtClean="0">
              <a:latin typeface="Helvetica" panose="020B0604020202020204" pitchFamily="34" charset="0"/>
              <a:ea typeface="Verdana" panose="020B0604030504040204" pitchFamily="34" charset="0"/>
              <a:cs typeface="Helvetica" panose="020B0604020202020204" pitchFamily="34" charset="0"/>
            </a:endParaRPr>
          </a:p>
          <a:p>
            <a:pPr algn="just">
              <a:buClr>
                <a:srgbClr val="DF1A22"/>
              </a:buClr>
              <a:buSzPct val="150000"/>
            </a:pPr>
            <a:r>
              <a:rPr lang="fr-CA" sz="2400" dirty="0"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C</a:t>
            </a:r>
            <a:r>
              <a:rPr lang="fr-CA" sz="2400" dirty="0" smtClean="0"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ohorte de </a:t>
            </a:r>
            <a:r>
              <a:rPr lang="fr-CA" sz="2400" b="1" dirty="0" smtClean="0"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dix membres</a:t>
            </a:r>
            <a:r>
              <a:rPr lang="fr-CA" sz="2400" dirty="0" smtClean="0"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 lancée à chaque année;</a:t>
            </a:r>
          </a:p>
          <a:p>
            <a:pPr algn="just">
              <a:buClr>
                <a:srgbClr val="DF1A22"/>
              </a:buClr>
              <a:buSzPct val="150000"/>
            </a:pPr>
            <a:r>
              <a:rPr lang="fr-CA" sz="2400" dirty="0" smtClean="0"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Constituée de </a:t>
            </a:r>
            <a:r>
              <a:rPr lang="fr-CA" sz="2400" b="1" dirty="0" smtClean="0"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créateurs et de créatrices de fonds</a:t>
            </a:r>
            <a:r>
              <a:rPr lang="fr-CA" sz="2400" dirty="0" smtClean="0"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, de bénévoles et de membres de la FGM;</a:t>
            </a:r>
          </a:p>
          <a:p>
            <a:pPr algn="just">
              <a:buClr>
                <a:srgbClr val="DF1A22"/>
              </a:buClr>
              <a:buSzPct val="150000"/>
            </a:pPr>
            <a:r>
              <a:rPr lang="fr-CA" sz="2400" dirty="0" smtClean="0"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Engagement </a:t>
            </a:r>
            <a:r>
              <a:rPr lang="fr-CA" sz="2400" b="1" dirty="0" smtClean="0"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sur deux ans </a:t>
            </a:r>
            <a:r>
              <a:rPr lang="fr-CA" sz="2400" dirty="0" smtClean="0"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avec possibilité de reconduction; </a:t>
            </a:r>
          </a:p>
          <a:p>
            <a:pPr algn="just">
              <a:buClr>
                <a:srgbClr val="DF1A22"/>
              </a:buClr>
              <a:buSzPct val="150000"/>
            </a:pPr>
            <a:r>
              <a:rPr lang="fr-CA" sz="2400" dirty="0" smtClean="0"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Rencontres occasionnelles pour </a:t>
            </a:r>
            <a:r>
              <a:rPr lang="fr-CA" sz="2400" b="1" dirty="0" smtClean="0"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répondre à vos besoins</a:t>
            </a:r>
            <a:r>
              <a:rPr lang="fr-CA" sz="2400" dirty="0" smtClean="0"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;</a:t>
            </a:r>
          </a:p>
          <a:p>
            <a:pPr algn="just">
              <a:buClr>
                <a:srgbClr val="DF1A22"/>
              </a:buClr>
              <a:buSzPct val="150000"/>
            </a:pPr>
            <a:r>
              <a:rPr lang="fr-CA" sz="2400" dirty="0" smtClean="0"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Soutien offert </a:t>
            </a:r>
            <a:r>
              <a:rPr lang="fr-CA" sz="2400" b="1" dirty="0" smtClean="0"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en tout temps</a:t>
            </a:r>
            <a:r>
              <a:rPr lang="fr-CA" sz="2400" dirty="0"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.</a:t>
            </a:r>
            <a:endParaRPr lang="fr-CA" sz="2400" dirty="0" smtClean="0">
              <a:latin typeface="Helvetica" panose="020B0604020202020204" pitchFamily="34" charset="0"/>
              <a:ea typeface="Verdana" panose="020B0604030504040204" pitchFamily="34" charset="0"/>
              <a:cs typeface="Helvetica" panose="020B0604020202020204" pitchFamily="34" charset="0"/>
            </a:endParaRPr>
          </a:p>
          <a:p>
            <a:pPr algn="just">
              <a:buClr>
                <a:srgbClr val="DF1A22"/>
              </a:buClr>
              <a:buSzPct val="150000"/>
            </a:pPr>
            <a:endParaRPr lang="fr-CA" sz="2200" dirty="0">
              <a:latin typeface="Helvetica" panose="020B0604020202020204" pitchFamily="34" charset="0"/>
              <a:ea typeface="Verdana" panose="020B0604030504040204" pitchFamily="34" charset="0"/>
              <a:cs typeface="Helvetica" panose="020B0604020202020204" pitchFamily="34" charset="0"/>
            </a:endParaRPr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4051602A-7803-DD46-AD21-2820F45F9054}"/>
              </a:ext>
            </a:extLst>
          </p:cNvPr>
          <p:cNvSpPr txBox="1">
            <a:spLocks/>
          </p:cNvSpPr>
          <p:nvPr/>
        </p:nvSpPr>
        <p:spPr>
          <a:xfrm>
            <a:off x="440032" y="2419740"/>
            <a:ext cx="11047775" cy="6168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rgbClr val="DC0911"/>
              </a:buClr>
              <a:buNone/>
            </a:pPr>
            <a:endParaRPr lang="en-CA" sz="2400" dirty="0" smtClean="0">
              <a:latin typeface="Helvetica" panose="020B0604020202020204" pitchFamily="34" charset="0"/>
              <a:ea typeface="Verdana" panose="020B060403050404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134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pour une image  2" descr="Une image contenant personne, intérieur, femme, mur&#10;&#10;&#10;&#10;Description générée automatiquement">
            <a:extLst>
              <a:ext uri="{FF2B5EF4-FFF2-40B4-BE49-F238E27FC236}">
                <a16:creationId xmlns:a16="http://schemas.microsoft.com/office/drawing/2014/main" id="{A2562D2E-7C69-8D44-A729-D75039F1654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08" b="46762"/>
          <a:stretch/>
        </p:blipFill>
        <p:spPr>
          <a:xfrm>
            <a:off x="-1" y="15694"/>
            <a:ext cx="12192000" cy="2139176"/>
          </a:xfrm>
        </p:spPr>
      </p:pic>
      <p:sp>
        <p:nvSpPr>
          <p:cNvPr id="37" name="Прямоугольник 7">
            <a:extLst>
              <a:ext uri="{FF2B5EF4-FFF2-40B4-BE49-F238E27FC236}">
                <a16:creationId xmlns:a16="http://schemas.microsoft.com/office/drawing/2014/main" id="{BC7FFA5F-FFC8-324B-ADA8-BDBDC2B119C7}"/>
              </a:ext>
            </a:extLst>
          </p:cNvPr>
          <p:cNvSpPr/>
          <p:nvPr/>
        </p:nvSpPr>
        <p:spPr>
          <a:xfrm>
            <a:off x="0" y="0"/>
            <a:ext cx="12192000" cy="2181404"/>
          </a:xfrm>
          <a:prstGeom prst="rect">
            <a:avLst/>
          </a:prstGeom>
          <a:solidFill>
            <a:srgbClr val="DC0911">
              <a:alpha val="8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5834670" y="3396429"/>
            <a:ext cx="583814" cy="348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pc="100" dirty="0">
                <a:solidFill>
                  <a:schemeClr val="bg1"/>
                </a:solidFill>
                <a:cs typeface="Poppins" panose="02000000000000000000" pitchFamily="2" charset="0"/>
              </a:rPr>
              <a:t>xxx</a:t>
            </a:r>
            <a:endParaRPr lang="en-US" spc="100" dirty="0">
              <a:solidFill>
                <a:schemeClr val="bg1"/>
              </a:solidFill>
              <a:latin typeface="Montserrat" panose="02000505000000020004" pitchFamily="2" charset="0"/>
              <a:cs typeface="Poppins" panose="02000000000000000000" pitchFamily="2" charset="0"/>
            </a:endParaRPr>
          </a:p>
        </p:txBody>
      </p:sp>
      <p:sp>
        <p:nvSpPr>
          <p:cNvPr id="40" name="Подзаголовок 2">
            <a:extLst>
              <a:ext uri="{FF2B5EF4-FFF2-40B4-BE49-F238E27FC236}">
                <a16:creationId xmlns:a16="http://schemas.microsoft.com/office/drawing/2014/main" id="{1C9943D7-218B-7542-B87B-208A70CF38BD}"/>
              </a:ext>
            </a:extLst>
          </p:cNvPr>
          <p:cNvSpPr txBox="1">
            <a:spLocks/>
          </p:cNvSpPr>
          <p:nvPr/>
        </p:nvSpPr>
        <p:spPr>
          <a:xfrm>
            <a:off x="6126577" y="2429436"/>
            <a:ext cx="5617424" cy="37831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8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None/>
            </a:pPr>
            <a:r>
              <a:rPr lang="fr-CA" sz="155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fr-CA" sz="15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5" name="Titre 44">
            <a:extLst>
              <a:ext uri="{FF2B5EF4-FFF2-40B4-BE49-F238E27FC236}">
                <a16:creationId xmlns:a16="http://schemas.microsoft.com/office/drawing/2014/main" id="{8A7725CE-87C9-C743-BCE9-6844083C5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0840"/>
            <a:ext cx="12192000" cy="2192244"/>
          </a:xfrm>
        </p:spPr>
        <p:txBody>
          <a:bodyPr anchor="ctr">
            <a:noAutofit/>
          </a:bodyPr>
          <a:lstStyle/>
          <a:p>
            <a:pPr>
              <a:lnSpc>
                <a:spcPts val="4000"/>
              </a:lnSpc>
            </a:pPr>
            <a:r>
              <a:rPr lang="fr-CA" sz="3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Activités et responsabilités</a:t>
            </a:r>
            <a:endParaRPr lang="fr-CA" sz="3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id="{4051602A-7803-DD46-AD21-2820F45F9054}"/>
              </a:ext>
            </a:extLst>
          </p:cNvPr>
          <p:cNvSpPr txBox="1">
            <a:spLocks/>
          </p:cNvSpPr>
          <p:nvPr/>
        </p:nvSpPr>
        <p:spPr>
          <a:xfrm>
            <a:off x="882386" y="2610197"/>
            <a:ext cx="10522676" cy="3466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DF1A22"/>
              </a:buClr>
              <a:buSzPct val="150000"/>
            </a:pPr>
            <a:r>
              <a:rPr lang="fr-CA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Parlez </a:t>
            </a:r>
            <a:r>
              <a:rPr lang="fr-CA" sz="2400" dirty="0">
                <a:latin typeface="Helvetica" panose="020B0604020202020204" pitchFamily="34" charset="0"/>
                <a:cs typeface="Helvetica" panose="020B0604020202020204" pitchFamily="34" charset="0"/>
              </a:rPr>
              <a:t>de votre </a:t>
            </a:r>
            <a:r>
              <a:rPr lang="fr-CA" sz="24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expérience philanthropique</a:t>
            </a:r>
            <a:r>
              <a:rPr lang="fr-CA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:</a:t>
            </a:r>
          </a:p>
          <a:p>
            <a:pPr lvl="1" algn="just">
              <a:buClr>
                <a:srgbClr val="DF1A22"/>
              </a:buClr>
              <a:buSzPct val="150000"/>
            </a:pPr>
            <a:r>
              <a:rPr lang="fr-CA" dirty="0" smtClean="0">
                <a:latin typeface="Helvetica" panose="020B0604020202020204" pitchFamily="34" charset="0"/>
                <a:cs typeface="Helvetica" panose="020B0604020202020204" pitchFamily="34" charset="0"/>
              </a:rPr>
              <a:t>De la réflexion à la création de fonds;</a:t>
            </a:r>
          </a:p>
          <a:p>
            <a:pPr lvl="1" algn="just">
              <a:buClr>
                <a:srgbClr val="DF1A22"/>
              </a:buClr>
              <a:buSzPct val="150000"/>
            </a:pPr>
            <a:r>
              <a:rPr lang="fr-CA" dirty="0" smtClean="0">
                <a:latin typeface="Helvetica" panose="020B0604020202020204" pitchFamily="34" charset="0"/>
                <a:cs typeface="Helvetica" panose="020B0604020202020204" pitchFamily="34" charset="0"/>
              </a:rPr>
              <a:t>De vos choix en termes de type de fonds, de terme, de distribution.</a:t>
            </a:r>
          </a:p>
          <a:p>
            <a:pPr algn="just">
              <a:buClr>
                <a:srgbClr val="DF1A22"/>
              </a:buClr>
              <a:buSzPct val="150000"/>
            </a:pPr>
            <a:r>
              <a:rPr lang="fr-CA" sz="2400" dirty="0">
                <a:latin typeface="Helvetica" panose="020B0604020202020204" pitchFamily="34" charset="0"/>
                <a:cs typeface="Helvetica" panose="020B0604020202020204" pitchFamily="34" charset="0"/>
              </a:rPr>
              <a:t>Illustrez </a:t>
            </a:r>
            <a:r>
              <a:rPr lang="fr-CA" sz="24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l'impact</a:t>
            </a:r>
            <a:r>
              <a:rPr lang="fr-CA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de votre dons;</a:t>
            </a:r>
          </a:p>
          <a:p>
            <a:pPr algn="just">
              <a:buClr>
                <a:srgbClr val="DF1A22"/>
              </a:buClr>
              <a:buSzPct val="150000"/>
            </a:pPr>
            <a:r>
              <a:rPr lang="fr-CA" sz="2400" dirty="0">
                <a:latin typeface="Helvetica" panose="020B0604020202020204" pitchFamily="34" charset="0"/>
                <a:cs typeface="Helvetica" panose="020B0604020202020204" pitchFamily="34" charset="0"/>
              </a:rPr>
              <a:t>Partagez vos </a:t>
            </a:r>
            <a:r>
              <a:rPr lang="fr-CA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bons </a:t>
            </a:r>
            <a:r>
              <a:rPr lang="fr-CA" sz="24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coups</a:t>
            </a:r>
            <a:r>
              <a:rPr lang="fr-CA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;</a:t>
            </a:r>
          </a:p>
          <a:p>
            <a:pPr algn="just">
              <a:buClr>
                <a:srgbClr val="DF1A22"/>
              </a:buClr>
              <a:buSzPct val="150000"/>
            </a:pPr>
            <a:r>
              <a:rPr lang="fr-CA" sz="2400" dirty="0">
                <a:latin typeface="Helvetica" panose="020B0604020202020204" pitchFamily="34" charset="0"/>
                <a:cs typeface="Helvetica" panose="020B0604020202020204" pitchFamily="34" charset="0"/>
              </a:rPr>
              <a:t>Pensez à nous lors </a:t>
            </a:r>
            <a:r>
              <a:rPr lang="fr-CA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des </a:t>
            </a:r>
            <a:r>
              <a:rPr lang="fr-CA" sz="24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événements</a:t>
            </a:r>
            <a:r>
              <a:rPr lang="fr-CA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tenus dans </a:t>
            </a:r>
            <a:r>
              <a:rPr lang="fr-CA" sz="24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votre réseau</a:t>
            </a:r>
            <a:r>
              <a:rPr lang="fr-CA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;</a:t>
            </a:r>
          </a:p>
          <a:p>
            <a:pPr algn="just">
              <a:buClr>
                <a:srgbClr val="DF1A22"/>
              </a:buClr>
              <a:buSzPct val="150000"/>
            </a:pPr>
            <a:r>
              <a:rPr lang="fr-CA" sz="2400" dirty="0" smtClean="0"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Participez </a:t>
            </a:r>
            <a:r>
              <a:rPr lang="fr-CA" sz="2400" dirty="0"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à des évènements </a:t>
            </a:r>
            <a:r>
              <a:rPr lang="fr-CA" sz="2400" dirty="0" smtClean="0"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tenus </a:t>
            </a:r>
            <a:r>
              <a:rPr lang="fr-CA" sz="2400" b="1" dirty="0" smtClean="0"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par </a:t>
            </a:r>
            <a:r>
              <a:rPr lang="fr-CA" sz="2400" b="1" dirty="0"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la </a:t>
            </a:r>
            <a:r>
              <a:rPr lang="fr-CA" sz="2400" b="1" dirty="0" smtClean="0"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FGM</a:t>
            </a:r>
            <a:r>
              <a:rPr lang="fr-CA" sz="2400" dirty="0" smtClean="0"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;</a:t>
            </a:r>
          </a:p>
          <a:p>
            <a:pPr algn="just">
              <a:buClr>
                <a:srgbClr val="DF1A22"/>
              </a:buClr>
              <a:buSzPct val="150000"/>
            </a:pPr>
            <a:r>
              <a:rPr lang="fr-CA" sz="24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Parlez </a:t>
            </a:r>
            <a:r>
              <a:rPr lang="fr-CA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de vous ! </a:t>
            </a:r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4051602A-7803-DD46-AD21-2820F45F9054}"/>
              </a:ext>
            </a:extLst>
          </p:cNvPr>
          <p:cNvSpPr txBox="1">
            <a:spLocks/>
          </p:cNvSpPr>
          <p:nvPr/>
        </p:nvSpPr>
        <p:spPr>
          <a:xfrm>
            <a:off x="440032" y="2419740"/>
            <a:ext cx="11047775" cy="6168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rgbClr val="DC0911"/>
              </a:buClr>
              <a:buNone/>
            </a:pPr>
            <a:endParaRPr lang="en-CA" sz="2400" dirty="0" smtClean="0">
              <a:latin typeface="Helvetica" panose="020B0604020202020204" pitchFamily="34" charset="0"/>
              <a:ea typeface="Verdana" panose="020B060403050404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148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pour une image  2" descr="Une image contenant personne, intérieur, femme, mur&#10;&#10;&#10;&#10;Description générée automatiquement">
            <a:extLst>
              <a:ext uri="{FF2B5EF4-FFF2-40B4-BE49-F238E27FC236}">
                <a16:creationId xmlns:a16="http://schemas.microsoft.com/office/drawing/2014/main" id="{A2562D2E-7C69-8D44-A729-D75039F1654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08" b="46762"/>
          <a:stretch/>
        </p:blipFill>
        <p:spPr>
          <a:xfrm>
            <a:off x="-1" y="15694"/>
            <a:ext cx="12192000" cy="2139176"/>
          </a:xfrm>
        </p:spPr>
      </p:pic>
      <p:sp>
        <p:nvSpPr>
          <p:cNvPr id="37" name="Прямоугольник 7">
            <a:extLst>
              <a:ext uri="{FF2B5EF4-FFF2-40B4-BE49-F238E27FC236}">
                <a16:creationId xmlns:a16="http://schemas.microsoft.com/office/drawing/2014/main" id="{BC7FFA5F-FFC8-324B-ADA8-BDBDC2B119C7}"/>
              </a:ext>
            </a:extLst>
          </p:cNvPr>
          <p:cNvSpPr/>
          <p:nvPr/>
        </p:nvSpPr>
        <p:spPr>
          <a:xfrm>
            <a:off x="0" y="0"/>
            <a:ext cx="12192000" cy="2181404"/>
          </a:xfrm>
          <a:prstGeom prst="rect">
            <a:avLst/>
          </a:prstGeom>
          <a:solidFill>
            <a:srgbClr val="DC0911">
              <a:alpha val="8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5834670" y="3396429"/>
            <a:ext cx="583814" cy="348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pc="100" dirty="0">
                <a:solidFill>
                  <a:schemeClr val="bg1"/>
                </a:solidFill>
                <a:cs typeface="Poppins" panose="02000000000000000000" pitchFamily="2" charset="0"/>
              </a:rPr>
              <a:t>xxx</a:t>
            </a:r>
            <a:endParaRPr lang="en-US" spc="100" dirty="0">
              <a:solidFill>
                <a:schemeClr val="bg1"/>
              </a:solidFill>
              <a:latin typeface="Montserrat" panose="02000505000000020004" pitchFamily="2" charset="0"/>
              <a:cs typeface="Poppins" panose="02000000000000000000" pitchFamily="2" charset="0"/>
            </a:endParaRPr>
          </a:p>
        </p:txBody>
      </p:sp>
      <p:sp>
        <p:nvSpPr>
          <p:cNvPr id="40" name="Подзаголовок 2">
            <a:extLst>
              <a:ext uri="{FF2B5EF4-FFF2-40B4-BE49-F238E27FC236}">
                <a16:creationId xmlns:a16="http://schemas.microsoft.com/office/drawing/2014/main" id="{1C9943D7-218B-7542-B87B-208A70CF38BD}"/>
              </a:ext>
            </a:extLst>
          </p:cNvPr>
          <p:cNvSpPr txBox="1">
            <a:spLocks/>
          </p:cNvSpPr>
          <p:nvPr/>
        </p:nvSpPr>
        <p:spPr>
          <a:xfrm>
            <a:off x="6126577" y="2429436"/>
            <a:ext cx="5617424" cy="37831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8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None/>
            </a:pPr>
            <a:r>
              <a:rPr lang="fr-CA" sz="155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fr-CA" sz="15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5" name="Titre 44">
            <a:extLst>
              <a:ext uri="{FF2B5EF4-FFF2-40B4-BE49-F238E27FC236}">
                <a16:creationId xmlns:a16="http://schemas.microsoft.com/office/drawing/2014/main" id="{8A7725CE-87C9-C743-BCE9-6844083C5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0840"/>
            <a:ext cx="12192000" cy="2192244"/>
          </a:xfrm>
        </p:spPr>
        <p:txBody>
          <a:bodyPr anchor="ctr">
            <a:noAutofit/>
          </a:bodyPr>
          <a:lstStyle/>
          <a:p>
            <a:pPr>
              <a:lnSpc>
                <a:spcPts val="4000"/>
              </a:lnSpc>
            </a:pPr>
            <a:r>
              <a:rPr lang="fr-CA" sz="3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Outils à votre disposition</a:t>
            </a:r>
            <a:endParaRPr lang="fr-CA" sz="3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id="{4051602A-7803-DD46-AD21-2820F45F9054}"/>
              </a:ext>
            </a:extLst>
          </p:cNvPr>
          <p:cNvSpPr txBox="1">
            <a:spLocks/>
          </p:cNvSpPr>
          <p:nvPr/>
        </p:nvSpPr>
        <p:spPr>
          <a:xfrm>
            <a:off x="882386" y="2490929"/>
            <a:ext cx="10522676" cy="3466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buClr>
                <a:srgbClr val="DF1A22"/>
              </a:buClr>
              <a:buSzPct val="150000"/>
            </a:pPr>
            <a:r>
              <a:rPr lang="fr-CA" sz="2400" dirty="0" smtClean="0"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Trousse de bienvenue :</a:t>
            </a:r>
          </a:p>
          <a:p>
            <a:pPr lvl="1" algn="just">
              <a:lnSpc>
                <a:spcPct val="120000"/>
              </a:lnSpc>
              <a:buClr>
                <a:srgbClr val="DF1A22"/>
              </a:buClr>
              <a:buSzPct val="150000"/>
            </a:pPr>
            <a:r>
              <a:rPr lang="fr-CA" dirty="0" smtClean="0"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Présentation générale de la FGM;</a:t>
            </a:r>
          </a:p>
          <a:p>
            <a:pPr lvl="1" algn="just">
              <a:lnSpc>
                <a:spcPct val="120000"/>
              </a:lnSpc>
              <a:buClr>
                <a:srgbClr val="DF1A22"/>
              </a:buClr>
              <a:buSzPct val="150000"/>
            </a:pPr>
            <a:r>
              <a:rPr lang="fr-CA" dirty="0" smtClean="0"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Procédure pour la création d’un fonds </a:t>
            </a:r>
            <a:r>
              <a:rPr lang="fr-CA" dirty="0"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à</a:t>
            </a:r>
            <a:r>
              <a:rPr lang="fr-CA" dirty="0" smtClean="0"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 la FGM;</a:t>
            </a:r>
          </a:p>
          <a:p>
            <a:pPr lvl="1" algn="just">
              <a:lnSpc>
                <a:spcPct val="120000"/>
              </a:lnSpc>
              <a:buClr>
                <a:srgbClr val="DF1A22"/>
              </a:buClr>
              <a:buSzPct val="150000"/>
            </a:pPr>
            <a:r>
              <a:rPr lang="fr-CA" dirty="0"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Calendrier des </a:t>
            </a:r>
            <a:r>
              <a:rPr lang="fr-CA" dirty="0" smtClean="0"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évènements à venir;</a:t>
            </a:r>
            <a:endParaRPr lang="fr-CA" dirty="0">
              <a:latin typeface="Helvetica" panose="020B0604020202020204" pitchFamily="34" charset="0"/>
              <a:ea typeface="Verdana" panose="020B0604030504040204" pitchFamily="34" charset="0"/>
              <a:cs typeface="Helvetica" panose="020B0604020202020204" pitchFamily="34" charset="0"/>
            </a:endParaRPr>
          </a:p>
          <a:p>
            <a:pPr lvl="1" algn="just">
              <a:lnSpc>
                <a:spcPct val="120000"/>
              </a:lnSpc>
              <a:buClr>
                <a:srgbClr val="DF1A22"/>
              </a:buClr>
              <a:buSzPct val="150000"/>
            </a:pPr>
            <a:r>
              <a:rPr lang="fr-CA" smtClean="0"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Guide d’évènements </a:t>
            </a:r>
            <a:r>
              <a:rPr lang="fr-CA" dirty="0" smtClean="0"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et d’actions.</a:t>
            </a:r>
          </a:p>
          <a:p>
            <a:pPr marL="457200" lvl="1" indent="0" algn="just">
              <a:buClr>
                <a:srgbClr val="DF1A22"/>
              </a:buClr>
              <a:buSzPct val="150000"/>
              <a:buNone/>
            </a:pPr>
            <a:endParaRPr lang="fr-CA" dirty="0" smtClean="0">
              <a:latin typeface="Helvetica" panose="020B0604020202020204" pitchFamily="34" charset="0"/>
              <a:ea typeface="Verdana" panose="020B0604030504040204" pitchFamily="34" charset="0"/>
              <a:cs typeface="Helvetica" panose="020B0604020202020204" pitchFamily="34" charset="0"/>
            </a:endParaRPr>
          </a:p>
          <a:p>
            <a:pPr algn="just">
              <a:buClr>
                <a:srgbClr val="DF1A22"/>
              </a:buClr>
              <a:buSzPct val="150000"/>
            </a:pPr>
            <a:r>
              <a:rPr lang="fr-CA" sz="2400" dirty="0" smtClean="0"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Outils et visuels créés par l’équipe des communications; </a:t>
            </a:r>
            <a:endParaRPr lang="fr-CA" sz="2400" dirty="0">
              <a:latin typeface="Helvetica" panose="020B0604020202020204" pitchFamily="34" charset="0"/>
              <a:ea typeface="Verdana" panose="020B0604030504040204" pitchFamily="34" charset="0"/>
              <a:cs typeface="Helvetica" panose="020B0604020202020204" pitchFamily="34" charset="0"/>
            </a:endParaRPr>
          </a:p>
          <a:p>
            <a:pPr algn="just">
              <a:buClr>
                <a:srgbClr val="DF1A22"/>
              </a:buClr>
              <a:buSzPct val="150000"/>
            </a:pPr>
            <a:r>
              <a:rPr lang="fr-CA" sz="2400" dirty="0" smtClean="0"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Personnes-ressources </a:t>
            </a:r>
            <a:r>
              <a:rPr lang="fr-CA" sz="2400" dirty="0"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de la </a:t>
            </a:r>
            <a:r>
              <a:rPr lang="fr-CA" sz="2400" dirty="0" smtClean="0"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FGM.</a:t>
            </a:r>
            <a:endParaRPr lang="fr-CA" sz="2400" dirty="0">
              <a:latin typeface="Helvetica" panose="020B0604020202020204" pitchFamily="34" charset="0"/>
              <a:ea typeface="Verdana" panose="020B0604030504040204" pitchFamily="34" charset="0"/>
              <a:cs typeface="Helvetica" panose="020B0604020202020204" pitchFamily="34" charset="0"/>
            </a:endParaRPr>
          </a:p>
          <a:p>
            <a:pPr algn="just">
              <a:buClr>
                <a:srgbClr val="DF1A22"/>
              </a:buClr>
              <a:buSzPct val="150000"/>
            </a:pPr>
            <a:endParaRPr lang="fr-CA" sz="2200" dirty="0" smtClean="0">
              <a:latin typeface="Helvetica" panose="020B0604020202020204" pitchFamily="34" charset="0"/>
              <a:ea typeface="Verdana" panose="020B0604030504040204" pitchFamily="34" charset="0"/>
              <a:cs typeface="Helvetica" panose="020B0604020202020204" pitchFamily="34" charset="0"/>
            </a:endParaRPr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4051602A-7803-DD46-AD21-2820F45F9054}"/>
              </a:ext>
            </a:extLst>
          </p:cNvPr>
          <p:cNvSpPr txBox="1">
            <a:spLocks/>
          </p:cNvSpPr>
          <p:nvPr/>
        </p:nvSpPr>
        <p:spPr>
          <a:xfrm>
            <a:off x="440032" y="2419740"/>
            <a:ext cx="11047775" cy="6168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rgbClr val="DC0911"/>
              </a:buClr>
              <a:buNone/>
            </a:pPr>
            <a:endParaRPr lang="en-CA" sz="2400" dirty="0" smtClean="0">
              <a:latin typeface="Helvetica" panose="020B0604020202020204" pitchFamily="34" charset="0"/>
              <a:ea typeface="Verdana" panose="020B060403050404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179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pour une image  2" descr="Une image contenant personne, intérieur, femme, mur&#10;&#10;&#10;&#10;Description générée automatiquement">
            <a:extLst>
              <a:ext uri="{FF2B5EF4-FFF2-40B4-BE49-F238E27FC236}">
                <a16:creationId xmlns:a16="http://schemas.microsoft.com/office/drawing/2014/main" id="{A2562D2E-7C69-8D44-A729-D75039F1654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08" b="46762"/>
          <a:stretch/>
        </p:blipFill>
        <p:spPr>
          <a:xfrm>
            <a:off x="-1" y="15694"/>
            <a:ext cx="12192000" cy="2139176"/>
          </a:xfrm>
        </p:spPr>
      </p:pic>
      <p:sp>
        <p:nvSpPr>
          <p:cNvPr id="37" name="Прямоугольник 7">
            <a:extLst>
              <a:ext uri="{FF2B5EF4-FFF2-40B4-BE49-F238E27FC236}">
                <a16:creationId xmlns:a16="http://schemas.microsoft.com/office/drawing/2014/main" id="{BC7FFA5F-FFC8-324B-ADA8-BDBDC2B119C7}"/>
              </a:ext>
            </a:extLst>
          </p:cNvPr>
          <p:cNvSpPr/>
          <p:nvPr/>
        </p:nvSpPr>
        <p:spPr>
          <a:xfrm>
            <a:off x="0" y="0"/>
            <a:ext cx="12192000" cy="2181404"/>
          </a:xfrm>
          <a:prstGeom prst="rect">
            <a:avLst/>
          </a:prstGeom>
          <a:solidFill>
            <a:srgbClr val="DC0911">
              <a:alpha val="8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5834670" y="3396429"/>
            <a:ext cx="583814" cy="348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pc="100" dirty="0">
                <a:solidFill>
                  <a:schemeClr val="bg1"/>
                </a:solidFill>
                <a:cs typeface="Poppins" panose="02000000000000000000" pitchFamily="2" charset="0"/>
              </a:rPr>
              <a:t>xxx</a:t>
            </a:r>
            <a:endParaRPr lang="en-US" spc="100" dirty="0">
              <a:solidFill>
                <a:schemeClr val="bg1"/>
              </a:solidFill>
              <a:latin typeface="Montserrat" panose="02000505000000020004" pitchFamily="2" charset="0"/>
              <a:cs typeface="Poppins" panose="02000000000000000000" pitchFamily="2" charset="0"/>
            </a:endParaRPr>
          </a:p>
        </p:txBody>
      </p:sp>
      <p:sp>
        <p:nvSpPr>
          <p:cNvPr id="40" name="Подзаголовок 2">
            <a:extLst>
              <a:ext uri="{FF2B5EF4-FFF2-40B4-BE49-F238E27FC236}">
                <a16:creationId xmlns:a16="http://schemas.microsoft.com/office/drawing/2014/main" id="{1C9943D7-218B-7542-B87B-208A70CF38BD}"/>
              </a:ext>
            </a:extLst>
          </p:cNvPr>
          <p:cNvSpPr txBox="1">
            <a:spLocks/>
          </p:cNvSpPr>
          <p:nvPr/>
        </p:nvSpPr>
        <p:spPr>
          <a:xfrm>
            <a:off x="6126577" y="2429436"/>
            <a:ext cx="5617424" cy="37831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8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None/>
            </a:pPr>
            <a:r>
              <a:rPr lang="fr-CA" sz="155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fr-CA" sz="15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5" name="Titre 44">
            <a:extLst>
              <a:ext uri="{FF2B5EF4-FFF2-40B4-BE49-F238E27FC236}">
                <a16:creationId xmlns:a16="http://schemas.microsoft.com/office/drawing/2014/main" id="{8A7725CE-87C9-C743-BCE9-6844083C5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0840"/>
            <a:ext cx="12192000" cy="2192244"/>
          </a:xfrm>
        </p:spPr>
        <p:txBody>
          <a:bodyPr anchor="ctr">
            <a:noAutofit/>
          </a:bodyPr>
          <a:lstStyle/>
          <a:p>
            <a:pPr>
              <a:lnSpc>
                <a:spcPts val="4000"/>
              </a:lnSpc>
            </a:pPr>
            <a:r>
              <a:rPr lang="fr-CA" sz="3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On veut vous entendre!</a:t>
            </a:r>
            <a:endParaRPr lang="fr-CA" sz="3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id="{4051602A-7803-DD46-AD21-2820F45F9054}"/>
              </a:ext>
            </a:extLst>
          </p:cNvPr>
          <p:cNvSpPr txBox="1">
            <a:spLocks/>
          </p:cNvSpPr>
          <p:nvPr/>
        </p:nvSpPr>
        <p:spPr>
          <a:xfrm>
            <a:off x="882386" y="2610197"/>
            <a:ext cx="10522676" cy="3466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buClr>
                <a:srgbClr val="DF1A22"/>
              </a:buClr>
              <a:buSzPct val="150000"/>
            </a:pPr>
            <a:r>
              <a:rPr lang="fr-CA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Offrez-nous votre rétroaction sur le programme et sur votre expérience de création de fonds.</a:t>
            </a:r>
          </a:p>
          <a:p>
            <a:pPr algn="just">
              <a:lnSpc>
                <a:spcPct val="120000"/>
              </a:lnSpc>
              <a:buClr>
                <a:srgbClr val="DF1A22"/>
              </a:buClr>
              <a:buSzPct val="150000"/>
            </a:pPr>
            <a:r>
              <a:rPr lang="fr-CA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Notre porte est toujours ouverte, nous acceptons toutes les idées!</a:t>
            </a:r>
          </a:p>
          <a:p>
            <a:pPr algn="just">
              <a:lnSpc>
                <a:spcPct val="120000"/>
              </a:lnSpc>
              <a:buClr>
                <a:srgbClr val="DF1A22"/>
              </a:buClr>
              <a:buSzPct val="150000"/>
            </a:pPr>
            <a:r>
              <a:rPr lang="fr-CA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N’hésitez pas à faire appel à nous ou à nous référer des contacts.</a:t>
            </a:r>
            <a:endParaRPr lang="fr-CA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4051602A-7803-DD46-AD21-2820F45F9054}"/>
              </a:ext>
            </a:extLst>
          </p:cNvPr>
          <p:cNvSpPr txBox="1">
            <a:spLocks/>
          </p:cNvSpPr>
          <p:nvPr/>
        </p:nvSpPr>
        <p:spPr>
          <a:xfrm>
            <a:off x="440032" y="2419740"/>
            <a:ext cx="11047775" cy="6168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rgbClr val="DC0911"/>
              </a:buClr>
              <a:buNone/>
            </a:pPr>
            <a:endParaRPr lang="en-CA" sz="2400" dirty="0" smtClean="0">
              <a:latin typeface="Helvetica" panose="020B0604020202020204" pitchFamily="34" charset="0"/>
              <a:ea typeface="Verdana" panose="020B060403050404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548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pour une image  3" descr="Une image contenant extérieur, store, eau&#10;&#10;&#10;&#10;Description générée automatiquement">
            <a:extLst>
              <a:ext uri="{FF2B5EF4-FFF2-40B4-BE49-F238E27FC236}">
                <a16:creationId xmlns:a16="http://schemas.microsoft.com/office/drawing/2014/main" id="{8EC1549F-5508-4247-98AB-F93C7F4FEBD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69" b="13869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12" name="Прямоугольник 5">
            <a:extLst>
              <a:ext uri="{FF2B5EF4-FFF2-40B4-BE49-F238E27FC236}">
                <a16:creationId xmlns:a16="http://schemas.microsoft.com/office/drawing/2014/main" id="{00135C18-2A18-3143-BD33-CC8A0DA267ED}"/>
              </a:ext>
            </a:extLst>
          </p:cNvPr>
          <p:cNvSpPr/>
          <p:nvPr/>
        </p:nvSpPr>
        <p:spPr>
          <a:xfrm>
            <a:off x="-2" y="0"/>
            <a:ext cx="12192000" cy="6858000"/>
          </a:xfrm>
          <a:prstGeom prst="rect">
            <a:avLst/>
          </a:prstGeom>
          <a:solidFill>
            <a:srgbClr val="DC0911">
              <a:alpha val="8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endParaRPr lang="fr" dirty="0"/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E0EDF34E-7AC5-A44A-882F-D49A0AFECCA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77041" y="4622579"/>
            <a:ext cx="7237918" cy="302403"/>
          </a:xfrm>
        </p:spPr>
        <p:txBody>
          <a:bodyPr/>
          <a:lstStyle/>
          <a:p>
            <a:r>
              <a:rPr lang="fr-CA" dirty="0" smtClean="0"/>
              <a:t> </a:t>
            </a:r>
            <a:endParaRPr lang="fr" i="1" dirty="0" smtClean="0"/>
          </a:p>
          <a:p>
            <a:endParaRPr lang="fr" dirty="0"/>
          </a:p>
          <a:p>
            <a:endParaRPr lang="fr-CA" dirty="0"/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946CAD33-BE71-294F-9A61-8B783D43601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2580" y="2577929"/>
            <a:ext cx="11286836" cy="607724"/>
          </a:xfrm>
        </p:spPr>
        <p:txBody>
          <a:bodyPr/>
          <a:lstStyle/>
          <a:p>
            <a:r>
              <a:rPr lang="fr-CA" sz="24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Pour toute question :</a:t>
            </a:r>
          </a:p>
          <a:p>
            <a:pPr>
              <a:spcBef>
                <a:spcPts val="0"/>
              </a:spcBef>
            </a:pPr>
            <a:r>
              <a:rPr lang="fr-FR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/>
            </a:r>
            <a:br>
              <a:rPr lang="fr-FR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fr-FR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Équipe du </a:t>
            </a:r>
            <a:r>
              <a:rPr lang="fr-FR" sz="18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dévelopement</a:t>
            </a:r>
            <a:r>
              <a:rPr lang="fr-FR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philanthropique</a:t>
            </a:r>
            <a:br>
              <a:rPr lang="fr-FR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</a:br>
            <a:endParaRPr lang="fr-FR" sz="18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fr-FR" sz="1800" b="1" dirty="0">
                <a:latin typeface="Helvetica" panose="020B0604020202020204" pitchFamily="34" charset="0"/>
                <a:cs typeface="Helvetica" panose="020B0604020202020204" pitchFamily="34" charset="0"/>
                <a:hlinkClick r:id="rId4"/>
              </a:rPr>
              <a:t>p</a:t>
            </a:r>
            <a:r>
              <a:rPr lang="fr-FR" sz="1800" b="1" dirty="0" smtClean="0">
                <a:latin typeface="Helvetica" panose="020B0604020202020204" pitchFamily="34" charset="0"/>
                <a:cs typeface="Helvetica" panose="020B0604020202020204" pitchFamily="34" charset="0"/>
                <a:hlinkClick r:id="rId4"/>
              </a:rPr>
              <a:t>hilanthropie@fgmtl.org</a:t>
            </a:r>
            <a:endParaRPr lang="fr-FR" sz="1800" b="1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fr-FR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(514) 866-0808 poste 123</a:t>
            </a:r>
          </a:p>
          <a:p>
            <a:pPr>
              <a:spcBef>
                <a:spcPts val="0"/>
              </a:spcBef>
            </a:pPr>
            <a:endParaRPr lang="en-CA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en-CA" sz="18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en-CA" sz="18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en-CA" sz="18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85916BD-3E6B-6B44-9625-FD7BE7A2E8F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152" y="1148423"/>
            <a:ext cx="3141695" cy="76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975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ge de titr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6">
      <a:majorFont>
        <a:latin typeface="Raleway SemiBold"/>
        <a:ea typeface=""/>
        <a:cs typeface=""/>
      </a:majorFont>
      <a:minorFont>
        <a:latin typeface="Raleway SemiBol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27689</TotalTime>
  <Words>353</Words>
  <Application>Microsoft Office PowerPoint</Application>
  <PresentationFormat>Grand écran</PresentationFormat>
  <Paragraphs>74</Paragraphs>
  <Slides>7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8" baseType="lpstr">
      <vt:lpstr>Arial</vt:lpstr>
      <vt:lpstr>Calibri</vt:lpstr>
      <vt:lpstr>Helvetica</vt:lpstr>
      <vt:lpstr>Lato</vt:lpstr>
      <vt:lpstr>Montserrat</vt:lpstr>
      <vt:lpstr>Poppins</vt:lpstr>
      <vt:lpstr>Poppins SemiBold</vt:lpstr>
      <vt:lpstr>Raleway Heavy</vt:lpstr>
      <vt:lpstr>Raleway SemiBold</vt:lpstr>
      <vt:lpstr>Verdana</vt:lpstr>
      <vt:lpstr>Page de titre</vt:lpstr>
      <vt:lpstr>Présentation PowerPoint</vt:lpstr>
      <vt:lpstr>Faites une différence dans votre communauté</vt:lpstr>
      <vt:lpstr>Structure du programme  </vt:lpstr>
      <vt:lpstr>Activités et responsabilités</vt:lpstr>
      <vt:lpstr>Outils à votre disposition</vt:lpstr>
      <vt:lpstr>On veut vous entendre!</vt:lpstr>
      <vt:lpstr>Présentation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Simon L. Delorme</cp:lastModifiedBy>
  <cp:revision>639</cp:revision>
  <cp:lastPrinted>2018-11-14T17:30:42Z</cp:lastPrinted>
  <dcterms:created xsi:type="dcterms:W3CDTF">2016-11-15T05:15:01Z</dcterms:created>
  <dcterms:modified xsi:type="dcterms:W3CDTF">2023-09-21T17:07:00Z</dcterms:modified>
</cp:coreProperties>
</file>